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5"/>
  </p:notesMasterIdLst>
  <p:handoutMasterIdLst>
    <p:handoutMasterId r:id="rId56"/>
  </p:handoutMasterIdLst>
  <p:sldIdLst>
    <p:sldId id="327" r:id="rId5"/>
    <p:sldId id="330" r:id="rId6"/>
    <p:sldId id="331" r:id="rId7"/>
    <p:sldId id="333" r:id="rId8"/>
    <p:sldId id="332" r:id="rId9"/>
    <p:sldId id="298" r:id="rId10"/>
    <p:sldId id="263" r:id="rId11"/>
    <p:sldId id="299" r:id="rId12"/>
    <p:sldId id="334" r:id="rId13"/>
    <p:sldId id="302" r:id="rId14"/>
    <p:sldId id="264" r:id="rId15"/>
    <p:sldId id="335" r:id="rId16"/>
    <p:sldId id="266" r:id="rId17"/>
    <p:sldId id="265" r:id="rId18"/>
    <p:sldId id="336" r:id="rId19"/>
    <p:sldId id="337" r:id="rId20"/>
    <p:sldId id="338" r:id="rId21"/>
    <p:sldId id="339" r:id="rId22"/>
    <p:sldId id="340"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18" r:id="rId43"/>
    <p:sldId id="319" r:id="rId44"/>
    <p:sldId id="321" r:id="rId45"/>
    <p:sldId id="322" r:id="rId46"/>
    <p:sldId id="323" r:id="rId47"/>
    <p:sldId id="324" r:id="rId48"/>
    <p:sldId id="288" r:id="rId49"/>
    <p:sldId id="289" r:id="rId50"/>
    <p:sldId id="320" r:id="rId51"/>
    <p:sldId id="274" r:id="rId52"/>
    <p:sldId id="275"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8ECA36-C190-4C92-91C8-1B9185A11A70}" v="2855" dt="2025-01-15T15:16:06.747"/>
    <p1510:client id="{4E2966BE-3EB3-49FB-8673-B6375271C148}" v="1903" dt="2025-01-15T02:39:48.953"/>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4" d="100"/>
          <a:sy n="94" d="100"/>
        </p:scale>
        <p:origin x="148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svg"/><Relationship Id="rId1" Type="http://schemas.openxmlformats.org/officeDocument/2006/relationships/image" Target="../media/image70.png"/><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svg"/><Relationship Id="rId1" Type="http://schemas.openxmlformats.org/officeDocument/2006/relationships/image" Target="../media/image70.png"/><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02CC2E-937A-4E74-A97E-0B7221CDEDED}"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623FEB0-DBC1-4F8D-AC78-9966C7ED5CCF}">
      <dgm:prSet/>
      <dgm:spPr/>
      <dgm:t>
        <a:bodyPr/>
        <a:lstStyle/>
        <a:p>
          <a:pPr>
            <a:defRPr cap="all"/>
          </a:pPr>
          <a:r>
            <a:rPr lang="en-US"/>
            <a:t>Executive Summary</a:t>
          </a:r>
        </a:p>
      </dgm:t>
    </dgm:pt>
    <dgm:pt modelId="{89E25198-9749-4524-B505-CA8B9F761216}" type="parTrans" cxnId="{73548C5A-CDD1-42B2-BC1B-D7045C0A1429}">
      <dgm:prSet/>
      <dgm:spPr/>
      <dgm:t>
        <a:bodyPr/>
        <a:lstStyle/>
        <a:p>
          <a:endParaRPr lang="en-US"/>
        </a:p>
      </dgm:t>
    </dgm:pt>
    <dgm:pt modelId="{B1A07FAC-F88A-4D56-A399-C876A9477C30}" type="sibTrans" cxnId="{73548C5A-CDD1-42B2-BC1B-D7045C0A1429}">
      <dgm:prSet/>
      <dgm:spPr/>
      <dgm:t>
        <a:bodyPr/>
        <a:lstStyle/>
        <a:p>
          <a:endParaRPr lang="en-US"/>
        </a:p>
      </dgm:t>
    </dgm:pt>
    <dgm:pt modelId="{B3E6EE37-F0B2-4350-AD70-7B5E655CA5EA}">
      <dgm:prSet/>
      <dgm:spPr/>
      <dgm:t>
        <a:bodyPr/>
        <a:lstStyle/>
        <a:p>
          <a:pPr>
            <a:defRPr cap="all"/>
          </a:pPr>
          <a:r>
            <a:rPr lang="en-US"/>
            <a:t>Introduction</a:t>
          </a:r>
        </a:p>
      </dgm:t>
    </dgm:pt>
    <dgm:pt modelId="{CEA96FB9-952E-4913-A957-918A196D8F71}" type="parTrans" cxnId="{D29B98D5-220B-4DD0-AFE0-B22C7F16E5F7}">
      <dgm:prSet/>
      <dgm:spPr/>
      <dgm:t>
        <a:bodyPr/>
        <a:lstStyle/>
        <a:p>
          <a:endParaRPr lang="en-US"/>
        </a:p>
      </dgm:t>
    </dgm:pt>
    <dgm:pt modelId="{782960D4-2F40-49C5-B365-37B8EB09E832}" type="sibTrans" cxnId="{D29B98D5-220B-4DD0-AFE0-B22C7F16E5F7}">
      <dgm:prSet/>
      <dgm:spPr/>
      <dgm:t>
        <a:bodyPr/>
        <a:lstStyle/>
        <a:p>
          <a:endParaRPr lang="en-US"/>
        </a:p>
      </dgm:t>
    </dgm:pt>
    <dgm:pt modelId="{1A6F6EC7-6715-4667-B7F2-11434470137B}">
      <dgm:prSet/>
      <dgm:spPr/>
      <dgm:t>
        <a:bodyPr/>
        <a:lstStyle/>
        <a:p>
          <a:pPr>
            <a:defRPr cap="all"/>
          </a:pPr>
          <a:r>
            <a:rPr lang="en-US"/>
            <a:t>Methodology</a:t>
          </a:r>
        </a:p>
      </dgm:t>
    </dgm:pt>
    <dgm:pt modelId="{761CB3F6-C137-48E0-8156-F760A6BF3DEB}" type="parTrans" cxnId="{4B43E6AB-24D2-47F0-A761-380F58B4DDA8}">
      <dgm:prSet/>
      <dgm:spPr/>
      <dgm:t>
        <a:bodyPr/>
        <a:lstStyle/>
        <a:p>
          <a:endParaRPr lang="en-US"/>
        </a:p>
      </dgm:t>
    </dgm:pt>
    <dgm:pt modelId="{C4ED581C-C911-4691-B04F-D1BF0C3DD0C1}" type="sibTrans" cxnId="{4B43E6AB-24D2-47F0-A761-380F58B4DDA8}">
      <dgm:prSet/>
      <dgm:spPr/>
      <dgm:t>
        <a:bodyPr/>
        <a:lstStyle/>
        <a:p>
          <a:endParaRPr lang="en-US"/>
        </a:p>
      </dgm:t>
    </dgm:pt>
    <dgm:pt modelId="{CE0C7E91-A82D-4431-9E7C-8FC787C6A743}">
      <dgm:prSet/>
      <dgm:spPr/>
      <dgm:t>
        <a:bodyPr/>
        <a:lstStyle/>
        <a:p>
          <a:pPr>
            <a:defRPr cap="all"/>
          </a:pPr>
          <a:r>
            <a:rPr lang="en-US"/>
            <a:t>Results</a:t>
          </a:r>
        </a:p>
      </dgm:t>
    </dgm:pt>
    <dgm:pt modelId="{808C792A-9C31-49B2-BA17-CD43EC79C7B2}" type="parTrans" cxnId="{A7B530EF-228D-4306-B4E8-B53C2255C8AD}">
      <dgm:prSet/>
      <dgm:spPr/>
      <dgm:t>
        <a:bodyPr/>
        <a:lstStyle/>
        <a:p>
          <a:endParaRPr lang="en-US"/>
        </a:p>
      </dgm:t>
    </dgm:pt>
    <dgm:pt modelId="{939B8217-3C4D-4EE6-92BE-772092066012}" type="sibTrans" cxnId="{A7B530EF-228D-4306-B4E8-B53C2255C8AD}">
      <dgm:prSet/>
      <dgm:spPr/>
      <dgm:t>
        <a:bodyPr/>
        <a:lstStyle/>
        <a:p>
          <a:endParaRPr lang="en-US"/>
        </a:p>
      </dgm:t>
    </dgm:pt>
    <dgm:pt modelId="{57DCF39F-E253-4232-BD90-5900AFF26797}">
      <dgm:prSet/>
      <dgm:spPr/>
      <dgm:t>
        <a:bodyPr/>
        <a:lstStyle/>
        <a:p>
          <a:pPr>
            <a:defRPr cap="all"/>
          </a:pPr>
          <a:r>
            <a:rPr lang="en-US"/>
            <a:t>Conclusion</a:t>
          </a:r>
        </a:p>
      </dgm:t>
    </dgm:pt>
    <dgm:pt modelId="{66A58699-2123-41A6-9D47-2B7FD2FD6D85}" type="parTrans" cxnId="{3878DC83-4AA3-4D41-AD2E-96B1C7447CFB}">
      <dgm:prSet/>
      <dgm:spPr/>
      <dgm:t>
        <a:bodyPr/>
        <a:lstStyle/>
        <a:p>
          <a:endParaRPr lang="en-US"/>
        </a:p>
      </dgm:t>
    </dgm:pt>
    <dgm:pt modelId="{B78D8D20-6F05-4752-8C3E-33CF40A650FF}" type="sibTrans" cxnId="{3878DC83-4AA3-4D41-AD2E-96B1C7447CFB}">
      <dgm:prSet/>
      <dgm:spPr/>
      <dgm:t>
        <a:bodyPr/>
        <a:lstStyle/>
        <a:p>
          <a:endParaRPr lang="en-US"/>
        </a:p>
      </dgm:t>
    </dgm:pt>
    <dgm:pt modelId="{54FC4C79-A1CA-441C-9DA9-2DFC87E64921}">
      <dgm:prSet/>
      <dgm:spPr/>
      <dgm:t>
        <a:bodyPr/>
        <a:lstStyle/>
        <a:p>
          <a:pPr>
            <a:defRPr cap="all"/>
          </a:pPr>
          <a:r>
            <a:rPr lang="en-US"/>
            <a:t>Appendix</a:t>
          </a:r>
        </a:p>
      </dgm:t>
    </dgm:pt>
    <dgm:pt modelId="{1DF43EA6-506B-40A1-A50B-4805289A5C58}" type="parTrans" cxnId="{1769F1BB-2E28-422A-8C4E-1720DF4D38AA}">
      <dgm:prSet/>
      <dgm:spPr/>
      <dgm:t>
        <a:bodyPr/>
        <a:lstStyle/>
        <a:p>
          <a:endParaRPr lang="en-US"/>
        </a:p>
      </dgm:t>
    </dgm:pt>
    <dgm:pt modelId="{6FE00CB0-6A62-4901-8D82-953B31711B93}" type="sibTrans" cxnId="{1769F1BB-2E28-422A-8C4E-1720DF4D38AA}">
      <dgm:prSet/>
      <dgm:spPr/>
      <dgm:t>
        <a:bodyPr/>
        <a:lstStyle/>
        <a:p>
          <a:endParaRPr lang="en-US"/>
        </a:p>
      </dgm:t>
    </dgm:pt>
    <dgm:pt modelId="{76A03766-CEEC-4EA9-B298-E9074743C857}" type="pres">
      <dgm:prSet presAssocID="{6B02CC2E-937A-4E74-A97E-0B7221CDEDED}" presName="root" presStyleCnt="0">
        <dgm:presLayoutVars>
          <dgm:dir/>
          <dgm:resizeHandles val="exact"/>
        </dgm:presLayoutVars>
      </dgm:prSet>
      <dgm:spPr/>
    </dgm:pt>
    <dgm:pt modelId="{790BCEC9-C241-432E-B7A1-949F7BD2E801}" type="pres">
      <dgm:prSet presAssocID="{1623FEB0-DBC1-4F8D-AC78-9966C7ED5CCF}" presName="compNode" presStyleCnt="0"/>
      <dgm:spPr/>
    </dgm:pt>
    <dgm:pt modelId="{ABF324F2-CF07-4F82-B542-D6CF2886D009}" type="pres">
      <dgm:prSet presAssocID="{1623FEB0-DBC1-4F8D-AC78-9966C7ED5CCF}" presName="iconBgRect" presStyleLbl="bgShp" presStyleIdx="0" presStyleCnt="6"/>
      <dgm:spPr>
        <a:prstGeom prst="round2DiagRect">
          <a:avLst>
            <a:gd name="adj1" fmla="val 29727"/>
            <a:gd name="adj2" fmla="val 0"/>
          </a:avLst>
        </a:prstGeom>
      </dgm:spPr>
    </dgm:pt>
    <dgm:pt modelId="{E3D0CB92-D1E5-4EBE-BDAD-4C23F1F4117C}" type="pres">
      <dgm:prSet presAssocID="{1623FEB0-DBC1-4F8D-AC78-9966C7ED5CC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ploy"/>
        </a:ext>
      </dgm:extLst>
    </dgm:pt>
    <dgm:pt modelId="{CE2FD5F2-963E-4B4A-B889-DE207A1A1FCC}" type="pres">
      <dgm:prSet presAssocID="{1623FEB0-DBC1-4F8D-AC78-9966C7ED5CCF}" presName="spaceRect" presStyleCnt="0"/>
      <dgm:spPr/>
    </dgm:pt>
    <dgm:pt modelId="{5C3A95F1-617F-462F-BBC7-93A0CC7A6FEB}" type="pres">
      <dgm:prSet presAssocID="{1623FEB0-DBC1-4F8D-AC78-9966C7ED5CCF}" presName="textRect" presStyleLbl="revTx" presStyleIdx="0" presStyleCnt="6">
        <dgm:presLayoutVars>
          <dgm:chMax val="1"/>
          <dgm:chPref val="1"/>
        </dgm:presLayoutVars>
      </dgm:prSet>
      <dgm:spPr/>
    </dgm:pt>
    <dgm:pt modelId="{4021C296-28A3-43FC-A8B3-CC81AD3D1B3C}" type="pres">
      <dgm:prSet presAssocID="{B1A07FAC-F88A-4D56-A399-C876A9477C30}" presName="sibTrans" presStyleCnt="0"/>
      <dgm:spPr/>
    </dgm:pt>
    <dgm:pt modelId="{34C3FBB0-BE0C-42F4-9936-30AB2DFA6607}" type="pres">
      <dgm:prSet presAssocID="{B3E6EE37-F0B2-4350-AD70-7B5E655CA5EA}" presName="compNode" presStyleCnt="0"/>
      <dgm:spPr/>
    </dgm:pt>
    <dgm:pt modelId="{F84A2EDC-A55C-42D5-95D9-5A6562FF3537}" type="pres">
      <dgm:prSet presAssocID="{B3E6EE37-F0B2-4350-AD70-7B5E655CA5EA}" presName="iconBgRect" presStyleLbl="bgShp" presStyleIdx="1" presStyleCnt="6"/>
      <dgm:spPr>
        <a:prstGeom prst="round2DiagRect">
          <a:avLst>
            <a:gd name="adj1" fmla="val 29727"/>
            <a:gd name="adj2" fmla="val 0"/>
          </a:avLst>
        </a:prstGeom>
      </dgm:spPr>
    </dgm:pt>
    <dgm:pt modelId="{FCBF37F5-568B-4A83-AE7D-C3D49BB02416}" type="pres">
      <dgm:prSet presAssocID="{B3E6EE37-F0B2-4350-AD70-7B5E655CA5EA}"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ke"/>
        </a:ext>
      </dgm:extLst>
    </dgm:pt>
    <dgm:pt modelId="{B3DB90C7-B3D4-4D95-B212-9BAC4BA857A4}" type="pres">
      <dgm:prSet presAssocID="{B3E6EE37-F0B2-4350-AD70-7B5E655CA5EA}" presName="spaceRect" presStyleCnt="0"/>
      <dgm:spPr/>
    </dgm:pt>
    <dgm:pt modelId="{809B9A07-B2A4-4775-ADAE-358CAF301398}" type="pres">
      <dgm:prSet presAssocID="{B3E6EE37-F0B2-4350-AD70-7B5E655CA5EA}" presName="textRect" presStyleLbl="revTx" presStyleIdx="1" presStyleCnt="6">
        <dgm:presLayoutVars>
          <dgm:chMax val="1"/>
          <dgm:chPref val="1"/>
        </dgm:presLayoutVars>
      </dgm:prSet>
      <dgm:spPr/>
    </dgm:pt>
    <dgm:pt modelId="{2C67E7B5-DA21-43BB-8022-6B8616680101}" type="pres">
      <dgm:prSet presAssocID="{782960D4-2F40-49C5-B365-37B8EB09E832}" presName="sibTrans" presStyleCnt="0"/>
      <dgm:spPr/>
    </dgm:pt>
    <dgm:pt modelId="{D6B3922E-3C1B-4E7C-A1D1-AC4B28240ECD}" type="pres">
      <dgm:prSet presAssocID="{1A6F6EC7-6715-4667-B7F2-11434470137B}" presName="compNode" presStyleCnt="0"/>
      <dgm:spPr/>
    </dgm:pt>
    <dgm:pt modelId="{D562F680-F966-4513-A091-0423012798D1}" type="pres">
      <dgm:prSet presAssocID="{1A6F6EC7-6715-4667-B7F2-11434470137B}" presName="iconBgRect" presStyleLbl="bgShp" presStyleIdx="2" presStyleCnt="6"/>
      <dgm:spPr>
        <a:prstGeom prst="round2DiagRect">
          <a:avLst>
            <a:gd name="adj1" fmla="val 29727"/>
            <a:gd name="adj2" fmla="val 0"/>
          </a:avLst>
        </a:prstGeom>
      </dgm:spPr>
    </dgm:pt>
    <dgm:pt modelId="{8DDF94A1-8645-4C6B-AA15-19BD3CE95D1B}" type="pres">
      <dgm:prSet presAssocID="{1A6F6EC7-6715-4667-B7F2-11434470137B}"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Enrollment"/>
        </a:ext>
      </dgm:extLst>
    </dgm:pt>
    <dgm:pt modelId="{79B26A45-C856-4A82-B2D3-F0A8E58E97C8}" type="pres">
      <dgm:prSet presAssocID="{1A6F6EC7-6715-4667-B7F2-11434470137B}" presName="spaceRect" presStyleCnt="0"/>
      <dgm:spPr/>
    </dgm:pt>
    <dgm:pt modelId="{74AE69C3-E500-471A-BBB4-932833F4284B}" type="pres">
      <dgm:prSet presAssocID="{1A6F6EC7-6715-4667-B7F2-11434470137B}" presName="textRect" presStyleLbl="revTx" presStyleIdx="2" presStyleCnt="6">
        <dgm:presLayoutVars>
          <dgm:chMax val="1"/>
          <dgm:chPref val="1"/>
        </dgm:presLayoutVars>
      </dgm:prSet>
      <dgm:spPr/>
    </dgm:pt>
    <dgm:pt modelId="{14FF6CE1-3E40-4771-824E-09F1AC1D4575}" type="pres">
      <dgm:prSet presAssocID="{C4ED581C-C911-4691-B04F-D1BF0C3DD0C1}" presName="sibTrans" presStyleCnt="0"/>
      <dgm:spPr/>
    </dgm:pt>
    <dgm:pt modelId="{9CF16126-1605-41AE-B544-90212303CFAB}" type="pres">
      <dgm:prSet presAssocID="{CE0C7E91-A82D-4431-9E7C-8FC787C6A743}" presName="compNode" presStyleCnt="0"/>
      <dgm:spPr/>
    </dgm:pt>
    <dgm:pt modelId="{BD885A3E-E683-44A6-AA77-93116ECD9998}" type="pres">
      <dgm:prSet presAssocID="{CE0C7E91-A82D-4431-9E7C-8FC787C6A743}" presName="iconBgRect" presStyleLbl="bgShp" presStyleIdx="3" presStyleCnt="6"/>
      <dgm:spPr>
        <a:prstGeom prst="round2DiagRect">
          <a:avLst>
            <a:gd name="adj1" fmla="val 29727"/>
            <a:gd name="adj2" fmla="val 0"/>
          </a:avLst>
        </a:prstGeom>
      </dgm:spPr>
    </dgm:pt>
    <dgm:pt modelId="{0C4C91DB-652B-4FE5-B54A-9D6B25C932C2}" type="pres">
      <dgm:prSet presAssocID="{CE0C7E91-A82D-4431-9E7C-8FC787C6A743}"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naire"/>
        </a:ext>
      </dgm:extLst>
    </dgm:pt>
    <dgm:pt modelId="{690B7B59-108D-4145-B5FA-B41D01C7F9D9}" type="pres">
      <dgm:prSet presAssocID="{CE0C7E91-A82D-4431-9E7C-8FC787C6A743}" presName="spaceRect" presStyleCnt="0"/>
      <dgm:spPr/>
    </dgm:pt>
    <dgm:pt modelId="{3EA6E78E-4D8F-4F49-A2E9-473AB39C07DD}" type="pres">
      <dgm:prSet presAssocID="{CE0C7E91-A82D-4431-9E7C-8FC787C6A743}" presName="textRect" presStyleLbl="revTx" presStyleIdx="3" presStyleCnt="6">
        <dgm:presLayoutVars>
          <dgm:chMax val="1"/>
          <dgm:chPref val="1"/>
        </dgm:presLayoutVars>
      </dgm:prSet>
      <dgm:spPr/>
    </dgm:pt>
    <dgm:pt modelId="{2E09CCE3-4303-459C-83C0-E1078B8174A8}" type="pres">
      <dgm:prSet presAssocID="{939B8217-3C4D-4EE6-92BE-772092066012}" presName="sibTrans" presStyleCnt="0"/>
      <dgm:spPr/>
    </dgm:pt>
    <dgm:pt modelId="{DD4E68CF-F0C7-45D5-B4D9-9D0029F81F55}" type="pres">
      <dgm:prSet presAssocID="{57DCF39F-E253-4232-BD90-5900AFF26797}" presName="compNode" presStyleCnt="0"/>
      <dgm:spPr/>
    </dgm:pt>
    <dgm:pt modelId="{FED77297-C512-4F68-B72B-E88488A0B1CC}" type="pres">
      <dgm:prSet presAssocID="{57DCF39F-E253-4232-BD90-5900AFF26797}" presName="iconBgRect" presStyleLbl="bgShp" presStyleIdx="4" presStyleCnt="6"/>
      <dgm:spPr>
        <a:prstGeom prst="round2DiagRect">
          <a:avLst>
            <a:gd name="adj1" fmla="val 29727"/>
            <a:gd name="adj2" fmla="val 0"/>
          </a:avLst>
        </a:prstGeom>
      </dgm:spPr>
    </dgm:pt>
    <dgm:pt modelId="{950FF559-207D-4DE6-869D-94B038C779AF}" type="pres">
      <dgm:prSet presAssocID="{57DCF39F-E253-4232-BD90-5900AFF26797}"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
        </a:ext>
      </dgm:extLst>
    </dgm:pt>
    <dgm:pt modelId="{1BD5025D-9EE7-467A-9671-D87AAB7C7529}" type="pres">
      <dgm:prSet presAssocID="{57DCF39F-E253-4232-BD90-5900AFF26797}" presName="spaceRect" presStyleCnt="0"/>
      <dgm:spPr/>
    </dgm:pt>
    <dgm:pt modelId="{8829581F-5C6D-4CA4-AA7F-0B2EA4FB17DC}" type="pres">
      <dgm:prSet presAssocID="{57DCF39F-E253-4232-BD90-5900AFF26797}" presName="textRect" presStyleLbl="revTx" presStyleIdx="4" presStyleCnt="6">
        <dgm:presLayoutVars>
          <dgm:chMax val="1"/>
          <dgm:chPref val="1"/>
        </dgm:presLayoutVars>
      </dgm:prSet>
      <dgm:spPr/>
    </dgm:pt>
    <dgm:pt modelId="{04D9C588-15B0-418E-910B-0403EE3AE73F}" type="pres">
      <dgm:prSet presAssocID="{B78D8D20-6F05-4752-8C3E-33CF40A650FF}" presName="sibTrans" presStyleCnt="0"/>
      <dgm:spPr/>
    </dgm:pt>
    <dgm:pt modelId="{FAF47206-8ECF-489B-A525-32A33EFD8743}" type="pres">
      <dgm:prSet presAssocID="{54FC4C79-A1CA-441C-9DA9-2DFC87E64921}" presName="compNode" presStyleCnt="0"/>
      <dgm:spPr/>
    </dgm:pt>
    <dgm:pt modelId="{A48681B1-4B79-48FC-8379-A53AF37C97B9}" type="pres">
      <dgm:prSet presAssocID="{54FC4C79-A1CA-441C-9DA9-2DFC87E64921}" presName="iconBgRect" presStyleLbl="bgShp" presStyleIdx="5" presStyleCnt="6"/>
      <dgm:spPr>
        <a:prstGeom prst="round2DiagRect">
          <a:avLst>
            <a:gd name="adj1" fmla="val 29727"/>
            <a:gd name="adj2" fmla="val 0"/>
          </a:avLst>
        </a:prstGeom>
      </dgm:spPr>
    </dgm:pt>
    <dgm:pt modelId="{621CF86B-B9CF-4FD7-BF86-A2A13B4A3A0E}" type="pres">
      <dgm:prSet presAssocID="{54FC4C79-A1CA-441C-9DA9-2DFC87E6492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ulleted List"/>
        </a:ext>
      </dgm:extLst>
    </dgm:pt>
    <dgm:pt modelId="{CFC8CF41-84A5-4069-B885-48BBD86D8926}" type="pres">
      <dgm:prSet presAssocID="{54FC4C79-A1CA-441C-9DA9-2DFC87E64921}" presName="spaceRect" presStyleCnt="0"/>
      <dgm:spPr/>
    </dgm:pt>
    <dgm:pt modelId="{119FA8CB-96FF-4899-924B-EE68EFC047B9}" type="pres">
      <dgm:prSet presAssocID="{54FC4C79-A1CA-441C-9DA9-2DFC87E64921}" presName="textRect" presStyleLbl="revTx" presStyleIdx="5" presStyleCnt="6">
        <dgm:presLayoutVars>
          <dgm:chMax val="1"/>
          <dgm:chPref val="1"/>
        </dgm:presLayoutVars>
      </dgm:prSet>
      <dgm:spPr/>
    </dgm:pt>
  </dgm:ptLst>
  <dgm:cxnLst>
    <dgm:cxn modelId="{4E33ED1B-8E56-4727-850C-2D45F1D3AF69}" type="presOf" srcId="{54FC4C79-A1CA-441C-9DA9-2DFC87E64921}" destId="{119FA8CB-96FF-4899-924B-EE68EFC047B9}" srcOrd="0" destOrd="0" presId="urn:microsoft.com/office/officeart/2018/5/layout/IconLeafLabelList"/>
    <dgm:cxn modelId="{A795BC4C-BE39-4A0E-BAE6-90DE64692D10}" type="presOf" srcId="{1A6F6EC7-6715-4667-B7F2-11434470137B}" destId="{74AE69C3-E500-471A-BBB4-932833F4284B}" srcOrd="0" destOrd="0" presId="urn:microsoft.com/office/officeart/2018/5/layout/IconLeafLabelList"/>
    <dgm:cxn modelId="{24B99F54-9F52-4102-BDAC-84C9E34B19A9}" type="presOf" srcId="{CE0C7E91-A82D-4431-9E7C-8FC787C6A743}" destId="{3EA6E78E-4D8F-4F49-A2E9-473AB39C07DD}" srcOrd="0" destOrd="0" presId="urn:microsoft.com/office/officeart/2018/5/layout/IconLeafLabelList"/>
    <dgm:cxn modelId="{38150A76-78E3-4021-90CC-D20A7830AA01}" type="presOf" srcId="{57DCF39F-E253-4232-BD90-5900AFF26797}" destId="{8829581F-5C6D-4CA4-AA7F-0B2EA4FB17DC}" srcOrd="0" destOrd="0" presId="urn:microsoft.com/office/officeart/2018/5/layout/IconLeafLabelList"/>
    <dgm:cxn modelId="{73548C5A-CDD1-42B2-BC1B-D7045C0A1429}" srcId="{6B02CC2E-937A-4E74-A97E-0B7221CDEDED}" destId="{1623FEB0-DBC1-4F8D-AC78-9966C7ED5CCF}" srcOrd="0" destOrd="0" parTransId="{89E25198-9749-4524-B505-CA8B9F761216}" sibTransId="{B1A07FAC-F88A-4D56-A399-C876A9477C30}"/>
    <dgm:cxn modelId="{3878DC83-4AA3-4D41-AD2E-96B1C7447CFB}" srcId="{6B02CC2E-937A-4E74-A97E-0B7221CDEDED}" destId="{57DCF39F-E253-4232-BD90-5900AFF26797}" srcOrd="4" destOrd="0" parTransId="{66A58699-2123-41A6-9D47-2B7FD2FD6D85}" sibTransId="{B78D8D20-6F05-4752-8C3E-33CF40A650FF}"/>
    <dgm:cxn modelId="{4B43E6AB-24D2-47F0-A761-380F58B4DDA8}" srcId="{6B02CC2E-937A-4E74-A97E-0B7221CDEDED}" destId="{1A6F6EC7-6715-4667-B7F2-11434470137B}" srcOrd="2" destOrd="0" parTransId="{761CB3F6-C137-48E0-8156-F760A6BF3DEB}" sibTransId="{C4ED581C-C911-4691-B04F-D1BF0C3DD0C1}"/>
    <dgm:cxn modelId="{1769F1BB-2E28-422A-8C4E-1720DF4D38AA}" srcId="{6B02CC2E-937A-4E74-A97E-0B7221CDEDED}" destId="{54FC4C79-A1CA-441C-9DA9-2DFC87E64921}" srcOrd="5" destOrd="0" parTransId="{1DF43EA6-506B-40A1-A50B-4805289A5C58}" sibTransId="{6FE00CB0-6A62-4901-8D82-953B31711B93}"/>
    <dgm:cxn modelId="{D29B98D5-220B-4DD0-AFE0-B22C7F16E5F7}" srcId="{6B02CC2E-937A-4E74-A97E-0B7221CDEDED}" destId="{B3E6EE37-F0B2-4350-AD70-7B5E655CA5EA}" srcOrd="1" destOrd="0" parTransId="{CEA96FB9-952E-4913-A957-918A196D8F71}" sibTransId="{782960D4-2F40-49C5-B365-37B8EB09E832}"/>
    <dgm:cxn modelId="{1E99F2DF-10A3-4EA7-AE7C-F221052685C0}" type="presOf" srcId="{6B02CC2E-937A-4E74-A97E-0B7221CDEDED}" destId="{76A03766-CEEC-4EA9-B298-E9074743C857}" srcOrd="0" destOrd="0" presId="urn:microsoft.com/office/officeart/2018/5/layout/IconLeafLabelList"/>
    <dgm:cxn modelId="{A7B530EF-228D-4306-B4E8-B53C2255C8AD}" srcId="{6B02CC2E-937A-4E74-A97E-0B7221CDEDED}" destId="{CE0C7E91-A82D-4431-9E7C-8FC787C6A743}" srcOrd="3" destOrd="0" parTransId="{808C792A-9C31-49B2-BA17-CD43EC79C7B2}" sibTransId="{939B8217-3C4D-4EE6-92BE-772092066012}"/>
    <dgm:cxn modelId="{C97D60FA-9997-444F-BC1F-2A414786B3F4}" type="presOf" srcId="{B3E6EE37-F0B2-4350-AD70-7B5E655CA5EA}" destId="{809B9A07-B2A4-4775-ADAE-358CAF301398}" srcOrd="0" destOrd="0" presId="urn:microsoft.com/office/officeart/2018/5/layout/IconLeafLabelList"/>
    <dgm:cxn modelId="{81E9CCFF-718C-44AE-8C9B-8C9833277CD3}" type="presOf" srcId="{1623FEB0-DBC1-4F8D-AC78-9966C7ED5CCF}" destId="{5C3A95F1-617F-462F-BBC7-93A0CC7A6FEB}" srcOrd="0" destOrd="0" presId="urn:microsoft.com/office/officeart/2018/5/layout/IconLeafLabelList"/>
    <dgm:cxn modelId="{34961F86-3D13-4656-93A2-8B5DF28B6CF7}" type="presParOf" srcId="{76A03766-CEEC-4EA9-B298-E9074743C857}" destId="{790BCEC9-C241-432E-B7A1-949F7BD2E801}" srcOrd="0" destOrd="0" presId="urn:microsoft.com/office/officeart/2018/5/layout/IconLeafLabelList"/>
    <dgm:cxn modelId="{8E6134CE-822E-4BE1-B619-38C2986823F9}" type="presParOf" srcId="{790BCEC9-C241-432E-B7A1-949F7BD2E801}" destId="{ABF324F2-CF07-4F82-B542-D6CF2886D009}" srcOrd="0" destOrd="0" presId="urn:microsoft.com/office/officeart/2018/5/layout/IconLeafLabelList"/>
    <dgm:cxn modelId="{B2255AF9-331B-4936-9780-25CBFE7404E6}" type="presParOf" srcId="{790BCEC9-C241-432E-B7A1-949F7BD2E801}" destId="{E3D0CB92-D1E5-4EBE-BDAD-4C23F1F4117C}" srcOrd="1" destOrd="0" presId="urn:microsoft.com/office/officeart/2018/5/layout/IconLeafLabelList"/>
    <dgm:cxn modelId="{4125FA96-6EDF-4634-818F-FB89DE4E1272}" type="presParOf" srcId="{790BCEC9-C241-432E-B7A1-949F7BD2E801}" destId="{CE2FD5F2-963E-4B4A-B889-DE207A1A1FCC}" srcOrd="2" destOrd="0" presId="urn:microsoft.com/office/officeart/2018/5/layout/IconLeafLabelList"/>
    <dgm:cxn modelId="{012EC357-FB6A-4B33-8564-D8A493957C71}" type="presParOf" srcId="{790BCEC9-C241-432E-B7A1-949F7BD2E801}" destId="{5C3A95F1-617F-462F-BBC7-93A0CC7A6FEB}" srcOrd="3" destOrd="0" presId="urn:microsoft.com/office/officeart/2018/5/layout/IconLeafLabelList"/>
    <dgm:cxn modelId="{25EDB1A1-6425-46AF-9DBB-2EDEDB8849B4}" type="presParOf" srcId="{76A03766-CEEC-4EA9-B298-E9074743C857}" destId="{4021C296-28A3-43FC-A8B3-CC81AD3D1B3C}" srcOrd="1" destOrd="0" presId="urn:microsoft.com/office/officeart/2018/5/layout/IconLeafLabelList"/>
    <dgm:cxn modelId="{FBCE8D75-B79F-470C-9992-0F7CA4156495}" type="presParOf" srcId="{76A03766-CEEC-4EA9-B298-E9074743C857}" destId="{34C3FBB0-BE0C-42F4-9936-30AB2DFA6607}" srcOrd="2" destOrd="0" presId="urn:microsoft.com/office/officeart/2018/5/layout/IconLeafLabelList"/>
    <dgm:cxn modelId="{D42BCEDE-5A02-4048-B822-10D340AD9054}" type="presParOf" srcId="{34C3FBB0-BE0C-42F4-9936-30AB2DFA6607}" destId="{F84A2EDC-A55C-42D5-95D9-5A6562FF3537}" srcOrd="0" destOrd="0" presId="urn:microsoft.com/office/officeart/2018/5/layout/IconLeafLabelList"/>
    <dgm:cxn modelId="{BA0386D2-2FC6-4D32-A38A-39705EF1CB80}" type="presParOf" srcId="{34C3FBB0-BE0C-42F4-9936-30AB2DFA6607}" destId="{FCBF37F5-568B-4A83-AE7D-C3D49BB02416}" srcOrd="1" destOrd="0" presId="urn:microsoft.com/office/officeart/2018/5/layout/IconLeafLabelList"/>
    <dgm:cxn modelId="{225E467B-21B4-47D2-AE98-F5CC926B6688}" type="presParOf" srcId="{34C3FBB0-BE0C-42F4-9936-30AB2DFA6607}" destId="{B3DB90C7-B3D4-4D95-B212-9BAC4BA857A4}" srcOrd="2" destOrd="0" presId="urn:microsoft.com/office/officeart/2018/5/layout/IconLeafLabelList"/>
    <dgm:cxn modelId="{73E273F7-DF37-4210-B754-A0C619198AA8}" type="presParOf" srcId="{34C3FBB0-BE0C-42F4-9936-30AB2DFA6607}" destId="{809B9A07-B2A4-4775-ADAE-358CAF301398}" srcOrd="3" destOrd="0" presId="urn:microsoft.com/office/officeart/2018/5/layout/IconLeafLabelList"/>
    <dgm:cxn modelId="{07875D1B-7968-42B4-98F4-08192EB35274}" type="presParOf" srcId="{76A03766-CEEC-4EA9-B298-E9074743C857}" destId="{2C67E7B5-DA21-43BB-8022-6B8616680101}" srcOrd="3" destOrd="0" presId="urn:microsoft.com/office/officeart/2018/5/layout/IconLeafLabelList"/>
    <dgm:cxn modelId="{3DF021B3-CC89-4694-8ED8-A1DF7CC48F19}" type="presParOf" srcId="{76A03766-CEEC-4EA9-B298-E9074743C857}" destId="{D6B3922E-3C1B-4E7C-A1D1-AC4B28240ECD}" srcOrd="4" destOrd="0" presId="urn:microsoft.com/office/officeart/2018/5/layout/IconLeafLabelList"/>
    <dgm:cxn modelId="{DAC418C5-FB84-4C37-A2B2-966226F01B45}" type="presParOf" srcId="{D6B3922E-3C1B-4E7C-A1D1-AC4B28240ECD}" destId="{D562F680-F966-4513-A091-0423012798D1}" srcOrd="0" destOrd="0" presId="urn:microsoft.com/office/officeart/2018/5/layout/IconLeafLabelList"/>
    <dgm:cxn modelId="{50512CE9-3812-4636-BBA0-2663046645A1}" type="presParOf" srcId="{D6B3922E-3C1B-4E7C-A1D1-AC4B28240ECD}" destId="{8DDF94A1-8645-4C6B-AA15-19BD3CE95D1B}" srcOrd="1" destOrd="0" presId="urn:microsoft.com/office/officeart/2018/5/layout/IconLeafLabelList"/>
    <dgm:cxn modelId="{5878A662-E6A8-4CD0-88AB-D5F701527387}" type="presParOf" srcId="{D6B3922E-3C1B-4E7C-A1D1-AC4B28240ECD}" destId="{79B26A45-C856-4A82-B2D3-F0A8E58E97C8}" srcOrd="2" destOrd="0" presId="urn:microsoft.com/office/officeart/2018/5/layout/IconLeafLabelList"/>
    <dgm:cxn modelId="{3C5AFFB3-0252-43E3-937B-158401237C15}" type="presParOf" srcId="{D6B3922E-3C1B-4E7C-A1D1-AC4B28240ECD}" destId="{74AE69C3-E500-471A-BBB4-932833F4284B}" srcOrd="3" destOrd="0" presId="urn:microsoft.com/office/officeart/2018/5/layout/IconLeafLabelList"/>
    <dgm:cxn modelId="{F3098A56-FCE8-4126-AED0-6742753341E3}" type="presParOf" srcId="{76A03766-CEEC-4EA9-B298-E9074743C857}" destId="{14FF6CE1-3E40-4771-824E-09F1AC1D4575}" srcOrd="5" destOrd="0" presId="urn:microsoft.com/office/officeart/2018/5/layout/IconLeafLabelList"/>
    <dgm:cxn modelId="{D7580CEC-1D6C-47A9-A530-8363506D71EB}" type="presParOf" srcId="{76A03766-CEEC-4EA9-B298-E9074743C857}" destId="{9CF16126-1605-41AE-B544-90212303CFAB}" srcOrd="6" destOrd="0" presId="urn:microsoft.com/office/officeart/2018/5/layout/IconLeafLabelList"/>
    <dgm:cxn modelId="{29ABC02D-FCC5-4CCD-94D2-EDAB6D984129}" type="presParOf" srcId="{9CF16126-1605-41AE-B544-90212303CFAB}" destId="{BD885A3E-E683-44A6-AA77-93116ECD9998}" srcOrd="0" destOrd="0" presId="urn:microsoft.com/office/officeart/2018/5/layout/IconLeafLabelList"/>
    <dgm:cxn modelId="{1AEE41F8-A492-46B5-AD5E-8A63D06E7660}" type="presParOf" srcId="{9CF16126-1605-41AE-B544-90212303CFAB}" destId="{0C4C91DB-652B-4FE5-B54A-9D6B25C932C2}" srcOrd="1" destOrd="0" presId="urn:microsoft.com/office/officeart/2018/5/layout/IconLeafLabelList"/>
    <dgm:cxn modelId="{CA140CA8-F27D-421F-A3E8-83FB762F0484}" type="presParOf" srcId="{9CF16126-1605-41AE-B544-90212303CFAB}" destId="{690B7B59-108D-4145-B5FA-B41D01C7F9D9}" srcOrd="2" destOrd="0" presId="urn:microsoft.com/office/officeart/2018/5/layout/IconLeafLabelList"/>
    <dgm:cxn modelId="{29C69EAA-DCDC-41B7-8C50-BD06115F6814}" type="presParOf" srcId="{9CF16126-1605-41AE-B544-90212303CFAB}" destId="{3EA6E78E-4D8F-4F49-A2E9-473AB39C07DD}" srcOrd="3" destOrd="0" presId="urn:microsoft.com/office/officeart/2018/5/layout/IconLeafLabelList"/>
    <dgm:cxn modelId="{27E5FA5D-9606-464F-89D7-B2C4A0BEB9B6}" type="presParOf" srcId="{76A03766-CEEC-4EA9-B298-E9074743C857}" destId="{2E09CCE3-4303-459C-83C0-E1078B8174A8}" srcOrd="7" destOrd="0" presId="urn:microsoft.com/office/officeart/2018/5/layout/IconLeafLabelList"/>
    <dgm:cxn modelId="{A469BAC3-494F-41FC-A888-6E19786553F7}" type="presParOf" srcId="{76A03766-CEEC-4EA9-B298-E9074743C857}" destId="{DD4E68CF-F0C7-45D5-B4D9-9D0029F81F55}" srcOrd="8" destOrd="0" presId="urn:microsoft.com/office/officeart/2018/5/layout/IconLeafLabelList"/>
    <dgm:cxn modelId="{0F196597-AA84-4064-A800-E9186ADBE861}" type="presParOf" srcId="{DD4E68CF-F0C7-45D5-B4D9-9D0029F81F55}" destId="{FED77297-C512-4F68-B72B-E88488A0B1CC}" srcOrd="0" destOrd="0" presId="urn:microsoft.com/office/officeart/2018/5/layout/IconLeafLabelList"/>
    <dgm:cxn modelId="{D3316FF0-748C-487C-ACDD-1BB6259292C2}" type="presParOf" srcId="{DD4E68CF-F0C7-45D5-B4D9-9D0029F81F55}" destId="{950FF559-207D-4DE6-869D-94B038C779AF}" srcOrd="1" destOrd="0" presId="urn:microsoft.com/office/officeart/2018/5/layout/IconLeafLabelList"/>
    <dgm:cxn modelId="{1C5288D2-791F-42D8-921C-CBDCBA6FAB69}" type="presParOf" srcId="{DD4E68CF-F0C7-45D5-B4D9-9D0029F81F55}" destId="{1BD5025D-9EE7-467A-9671-D87AAB7C7529}" srcOrd="2" destOrd="0" presId="urn:microsoft.com/office/officeart/2018/5/layout/IconLeafLabelList"/>
    <dgm:cxn modelId="{6AA6458F-05EC-47A2-AF36-78B91C72A38B}" type="presParOf" srcId="{DD4E68CF-F0C7-45D5-B4D9-9D0029F81F55}" destId="{8829581F-5C6D-4CA4-AA7F-0B2EA4FB17DC}" srcOrd="3" destOrd="0" presId="urn:microsoft.com/office/officeart/2018/5/layout/IconLeafLabelList"/>
    <dgm:cxn modelId="{A0F2978F-D550-4BCE-A15D-35AF7DA5E493}" type="presParOf" srcId="{76A03766-CEEC-4EA9-B298-E9074743C857}" destId="{04D9C588-15B0-418E-910B-0403EE3AE73F}" srcOrd="9" destOrd="0" presId="urn:microsoft.com/office/officeart/2018/5/layout/IconLeafLabelList"/>
    <dgm:cxn modelId="{DA29AC6F-3203-4832-8792-44336942B4AF}" type="presParOf" srcId="{76A03766-CEEC-4EA9-B298-E9074743C857}" destId="{FAF47206-8ECF-489B-A525-32A33EFD8743}" srcOrd="10" destOrd="0" presId="urn:microsoft.com/office/officeart/2018/5/layout/IconLeafLabelList"/>
    <dgm:cxn modelId="{E8BEF6C0-D099-4DD1-9421-F2B4B984C8E9}" type="presParOf" srcId="{FAF47206-8ECF-489B-A525-32A33EFD8743}" destId="{A48681B1-4B79-48FC-8379-A53AF37C97B9}" srcOrd="0" destOrd="0" presId="urn:microsoft.com/office/officeart/2018/5/layout/IconLeafLabelList"/>
    <dgm:cxn modelId="{9917B7ED-C386-4BC0-A7E8-B28348C6D402}" type="presParOf" srcId="{FAF47206-8ECF-489B-A525-32A33EFD8743}" destId="{621CF86B-B9CF-4FD7-BF86-A2A13B4A3A0E}" srcOrd="1" destOrd="0" presId="urn:microsoft.com/office/officeart/2018/5/layout/IconLeafLabelList"/>
    <dgm:cxn modelId="{BDA37D4E-E4F8-4F13-AB15-8CE483561D45}" type="presParOf" srcId="{FAF47206-8ECF-489B-A525-32A33EFD8743}" destId="{CFC8CF41-84A5-4069-B885-48BBD86D8926}" srcOrd="2" destOrd="0" presId="urn:microsoft.com/office/officeart/2018/5/layout/IconLeafLabelList"/>
    <dgm:cxn modelId="{5DEB948B-FB86-4DA9-809B-3B15AC2E51B8}" type="presParOf" srcId="{FAF47206-8ECF-489B-A525-32A33EFD8743}" destId="{119FA8CB-96FF-4899-924B-EE68EFC047B9}"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C7957B-9FE4-4C99-A896-A5339C2A46CE}"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E77B093-0141-4C75-B2D1-F8EC37F1CDA8}">
      <dgm:prSet/>
      <dgm:spPr/>
      <dgm:t>
        <a:bodyPr/>
        <a:lstStyle/>
        <a:p>
          <a:pPr>
            <a:defRPr b="1"/>
          </a:pPr>
          <a:r>
            <a:rPr lang="en-US" u="sng"/>
            <a:t>Data Collection:</a:t>
          </a:r>
          <a:endParaRPr lang="en-US"/>
        </a:p>
      </dgm:t>
    </dgm:pt>
    <dgm:pt modelId="{E9BB0997-4A92-449D-9C38-00E6DB370240}" type="parTrans" cxnId="{E3F9C3A2-CE4F-4242-8D63-BD44446A49C2}">
      <dgm:prSet/>
      <dgm:spPr/>
      <dgm:t>
        <a:bodyPr/>
        <a:lstStyle/>
        <a:p>
          <a:endParaRPr lang="en-US"/>
        </a:p>
      </dgm:t>
    </dgm:pt>
    <dgm:pt modelId="{479C0622-E36C-43DD-9BFA-14BDA37E3175}" type="sibTrans" cxnId="{E3F9C3A2-CE4F-4242-8D63-BD44446A49C2}">
      <dgm:prSet/>
      <dgm:spPr/>
      <dgm:t>
        <a:bodyPr/>
        <a:lstStyle/>
        <a:p>
          <a:endParaRPr lang="en-US"/>
        </a:p>
      </dgm:t>
    </dgm:pt>
    <dgm:pt modelId="{53543959-5F41-4720-A84F-5B2AB5B2223E}">
      <dgm:prSet/>
      <dgm:spPr/>
      <dgm:t>
        <a:bodyPr/>
        <a:lstStyle/>
        <a:p>
          <a:r>
            <a:rPr lang="en-US"/>
            <a:t>Retrieved initial rocket launch data via SpaceX API, with supplementary launch details from web scraping the </a:t>
          </a:r>
          <a:r>
            <a:rPr lang="en-US" i="1"/>
            <a:t>"List of Falcon 9 and Falcon Heavy launches"</a:t>
          </a:r>
          <a:r>
            <a:rPr lang="en-US"/>
            <a:t> Wikipedia page (updated June 9, 2021).</a:t>
          </a:r>
        </a:p>
      </dgm:t>
    </dgm:pt>
    <dgm:pt modelId="{58822773-181F-41F2-93A6-3C03784DC9F4}" type="parTrans" cxnId="{300581FD-BD6D-4A28-9048-9AD6AEC12B9B}">
      <dgm:prSet/>
      <dgm:spPr/>
      <dgm:t>
        <a:bodyPr/>
        <a:lstStyle/>
        <a:p>
          <a:endParaRPr lang="en-US"/>
        </a:p>
      </dgm:t>
    </dgm:pt>
    <dgm:pt modelId="{EA98B427-EA44-48EB-AD40-FC70328ECAB9}" type="sibTrans" cxnId="{300581FD-BD6D-4A28-9048-9AD6AEC12B9B}">
      <dgm:prSet/>
      <dgm:spPr/>
      <dgm:t>
        <a:bodyPr/>
        <a:lstStyle/>
        <a:p>
          <a:endParaRPr lang="en-US"/>
        </a:p>
      </dgm:t>
    </dgm:pt>
    <dgm:pt modelId="{2CABC881-7B26-4EC5-B658-00118622C66C}">
      <dgm:prSet/>
      <dgm:spPr/>
      <dgm:t>
        <a:bodyPr/>
        <a:lstStyle/>
        <a:p>
          <a:pPr>
            <a:defRPr b="1"/>
          </a:pPr>
          <a:r>
            <a:rPr lang="en-US" u="sng"/>
            <a:t>Data Preprocessing:</a:t>
          </a:r>
          <a:endParaRPr lang="en-US"/>
        </a:p>
      </dgm:t>
    </dgm:pt>
    <dgm:pt modelId="{FD5AA4FB-19FC-40CB-9B5A-10C7DE018513}" type="parTrans" cxnId="{C4F6E2FD-A0DC-4213-AE87-9D919BA6D64F}">
      <dgm:prSet/>
      <dgm:spPr/>
      <dgm:t>
        <a:bodyPr/>
        <a:lstStyle/>
        <a:p>
          <a:endParaRPr lang="en-US"/>
        </a:p>
      </dgm:t>
    </dgm:pt>
    <dgm:pt modelId="{6F0C2C88-8E52-4525-BF8D-ED1D0E77F953}" type="sibTrans" cxnId="{C4F6E2FD-A0DC-4213-AE87-9D919BA6D64F}">
      <dgm:prSet/>
      <dgm:spPr/>
      <dgm:t>
        <a:bodyPr/>
        <a:lstStyle/>
        <a:p>
          <a:endParaRPr lang="en-US"/>
        </a:p>
      </dgm:t>
    </dgm:pt>
    <dgm:pt modelId="{7265BB9C-8592-4045-93B5-96459EF66917}">
      <dgm:prSet/>
      <dgm:spPr/>
      <dgm:t>
        <a:bodyPr/>
        <a:lstStyle/>
        <a:p>
          <a:r>
            <a:rPr lang="en-US"/>
            <a:t>Replaced missing values with column means (except for Landing Pad data left as NaN).</a:t>
          </a:r>
        </a:p>
      </dgm:t>
    </dgm:pt>
    <dgm:pt modelId="{1CB69AB0-5B5A-452E-97AE-F00FA5143F92}" type="parTrans" cxnId="{F8140BA9-5BBF-4058-A371-02EE8C453AEA}">
      <dgm:prSet/>
      <dgm:spPr/>
      <dgm:t>
        <a:bodyPr/>
        <a:lstStyle/>
        <a:p>
          <a:endParaRPr lang="en-US"/>
        </a:p>
      </dgm:t>
    </dgm:pt>
    <dgm:pt modelId="{B2A63734-BD27-4620-9BFD-4B6445866FDE}" type="sibTrans" cxnId="{F8140BA9-5BBF-4058-A371-02EE8C453AEA}">
      <dgm:prSet/>
      <dgm:spPr/>
      <dgm:t>
        <a:bodyPr/>
        <a:lstStyle/>
        <a:p>
          <a:endParaRPr lang="en-US"/>
        </a:p>
      </dgm:t>
    </dgm:pt>
    <dgm:pt modelId="{F13E6F29-A8C9-4D07-B970-4D261B812429}">
      <dgm:prSet/>
      <dgm:spPr/>
      <dgm:t>
        <a:bodyPr/>
        <a:lstStyle/>
        <a:p>
          <a:r>
            <a:rPr lang="en-US"/>
            <a:t>Filtered results to include only Falcon 9 launches.</a:t>
          </a:r>
        </a:p>
      </dgm:t>
    </dgm:pt>
    <dgm:pt modelId="{C82BF820-4D86-427F-BF37-9ACD51DE0EFE}" type="parTrans" cxnId="{6CC64117-0D15-45F6-A221-0EB938D8AF93}">
      <dgm:prSet/>
      <dgm:spPr/>
      <dgm:t>
        <a:bodyPr/>
        <a:lstStyle/>
        <a:p>
          <a:endParaRPr lang="en-US"/>
        </a:p>
      </dgm:t>
    </dgm:pt>
    <dgm:pt modelId="{DBF56487-221E-4173-9489-D5613F8966E8}" type="sibTrans" cxnId="{6CC64117-0D15-45F6-A221-0EB938D8AF93}">
      <dgm:prSet/>
      <dgm:spPr/>
      <dgm:t>
        <a:bodyPr/>
        <a:lstStyle/>
        <a:p>
          <a:endParaRPr lang="en-US"/>
        </a:p>
      </dgm:t>
    </dgm:pt>
    <dgm:pt modelId="{77DBCA88-047C-4FD6-B490-22DC6676D3CF}">
      <dgm:prSet/>
      <dgm:spPr/>
      <dgm:t>
        <a:bodyPr/>
        <a:lstStyle/>
        <a:p>
          <a:pPr>
            <a:defRPr b="1"/>
          </a:pPr>
          <a:r>
            <a:rPr lang="en-US" u="sng"/>
            <a:t>Exploratory Data Analysis (EDA):</a:t>
          </a:r>
          <a:endParaRPr lang="en-US"/>
        </a:p>
      </dgm:t>
    </dgm:pt>
    <dgm:pt modelId="{8CA6267B-48E5-4AF2-9D6A-73E7A2606A52}" type="parTrans" cxnId="{CE12481C-523F-4DB3-B5DB-7272DA6445AA}">
      <dgm:prSet/>
      <dgm:spPr/>
      <dgm:t>
        <a:bodyPr/>
        <a:lstStyle/>
        <a:p>
          <a:endParaRPr lang="en-US"/>
        </a:p>
      </dgm:t>
    </dgm:pt>
    <dgm:pt modelId="{71164668-A5CA-4464-AC59-223AD1E7FAEE}" type="sibTrans" cxnId="{CE12481C-523F-4DB3-B5DB-7272DA6445AA}">
      <dgm:prSet/>
      <dgm:spPr/>
      <dgm:t>
        <a:bodyPr/>
        <a:lstStyle/>
        <a:p>
          <a:endParaRPr lang="en-US"/>
        </a:p>
      </dgm:t>
    </dgm:pt>
    <dgm:pt modelId="{E2462D97-1CA4-4F20-9053-E55766327057}">
      <dgm:prSet/>
      <dgm:spPr/>
      <dgm:t>
        <a:bodyPr/>
        <a:lstStyle/>
        <a:p>
          <a:r>
            <a:rPr lang="en-US"/>
            <a:t>Examined relationships between Flight Number, Payload Mass, launch sites, orbit types, and landing outcomes.</a:t>
          </a:r>
        </a:p>
      </dgm:t>
    </dgm:pt>
    <dgm:pt modelId="{031096A7-053F-4D63-8021-8700AD93899C}" type="parTrans" cxnId="{B5B5F315-C626-411E-B4A5-C214172A7E1C}">
      <dgm:prSet/>
      <dgm:spPr/>
      <dgm:t>
        <a:bodyPr/>
        <a:lstStyle/>
        <a:p>
          <a:endParaRPr lang="en-US"/>
        </a:p>
      </dgm:t>
    </dgm:pt>
    <dgm:pt modelId="{5CFB599D-9E38-486D-BF3A-88989BEF55F1}" type="sibTrans" cxnId="{B5B5F315-C626-411E-B4A5-C214172A7E1C}">
      <dgm:prSet/>
      <dgm:spPr/>
      <dgm:t>
        <a:bodyPr/>
        <a:lstStyle/>
        <a:p>
          <a:endParaRPr lang="en-US"/>
        </a:p>
      </dgm:t>
    </dgm:pt>
    <dgm:pt modelId="{F8E6F677-F477-4AF8-8F35-6FBA174F431D}">
      <dgm:prSet/>
      <dgm:spPr/>
      <dgm:t>
        <a:bodyPr/>
        <a:lstStyle/>
        <a:p>
          <a:pPr>
            <a:defRPr b="1"/>
          </a:pPr>
          <a:r>
            <a:rPr lang="en-US" u="sng"/>
            <a:t>Machine Learning:</a:t>
          </a:r>
          <a:endParaRPr lang="en-US"/>
        </a:p>
      </dgm:t>
    </dgm:pt>
    <dgm:pt modelId="{87E2AF7D-3854-4C34-AFA2-4D35387D6CF0}" type="parTrans" cxnId="{C3A14814-DE6C-4BAE-AE93-4B0909366FD5}">
      <dgm:prSet/>
      <dgm:spPr/>
      <dgm:t>
        <a:bodyPr/>
        <a:lstStyle/>
        <a:p>
          <a:endParaRPr lang="en-US"/>
        </a:p>
      </dgm:t>
    </dgm:pt>
    <dgm:pt modelId="{CD704362-683C-4D21-93D9-3D1E0046F6F6}" type="sibTrans" cxnId="{C3A14814-DE6C-4BAE-AE93-4B0909366FD5}">
      <dgm:prSet/>
      <dgm:spPr/>
      <dgm:t>
        <a:bodyPr/>
        <a:lstStyle/>
        <a:p>
          <a:endParaRPr lang="en-US"/>
        </a:p>
      </dgm:t>
    </dgm:pt>
    <dgm:pt modelId="{665B6F5F-D75C-4F26-9053-F3029263B5F5}">
      <dgm:prSet/>
      <dgm:spPr/>
      <dgm:t>
        <a:bodyPr/>
        <a:lstStyle/>
        <a:p>
          <a:r>
            <a:rPr lang="en-US"/>
            <a:t>Standardized key features and used Grid Search Cross Validation with four models: Logistic Regression, Support Vector Machines, Decision Tree, and k-Nearest Neighbors.</a:t>
          </a:r>
        </a:p>
      </dgm:t>
    </dgm:pt>
    <dgm:pt modelId="{03AF3165-B31C-46EA-BD9C-DBF0880CA10C}" type="parTrans" cxnId="{228AFF71-0AD0-48C2-BE45-6AFF4F0AA322}">
      <dgm:prSet/>
      <dgm:spPr/>
      <dgm:t>
        <a:bodyPr/>
        <a:lstStyle/>
        <a:p>
          <a:endParaRPr lang="en-US"/>
        </a:p>
      </dgm:t>
    </dgm:pt>
    <dgm:pt modelId="{0F4E3309-FD48-4956-B33C-46F2F4789C56}" type="sibTrans" cxnId="{228AFF71-0AD0-48C2-BE45-6AFF4F0AA322}">
      <dgm:prSet/>
      <dgm:spPr/>
      <dgm:t>
        <a:bodyPr/>
        <a:lstStyle/>
        <a:p>
          <a:endParaRPr lang="en-US"/>
        </a:p>
      </dgm:t>
    </dgm:pt>
    <dgm:pt modelId="{EF6B24EB-009C-459E-ABE4-4CE7B9F631FB}" type="pres">
      <dgm:prSet presAssocID="{11C7957B-9FE4-4C99-A896-A5339C2A46CE}" presName="root" presStyleCnt="0">
        <dgm:presLayoutVars>
          <dgm:dir/>
          <dgm:resizeHandles val="exact"/>
        </dgm:presLayoutVars>
      </dgm:prSet>
      <dgm:spPr/>
    </dgm:pt>
    <dgm:pt modelId="{3591ABC5-AED5-48B4-BAA3-0A7E08442265}" type="pres">
      <dgm:prSet presAssocID="{2E77B093-0141-4C75-B2D1-F8EC37F1CDA8}" presName="compNode" presStyleCnt="0"/>
      <dgm:spPr/>
    </dgm:pt>
    <dgm:pt modelId="{FC765F65-9DC4-4A8D-9B38-10FB823E01B7}" type="pres">
      <dgm:prSet presAssocID="{2E77B093-0141-4C75-B2D1-F8EC37F1CDA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stronaut"/>
        </a:ext>
      </dgm:extLst>
    </dgm:pt>
    <dgm:pt modelId="{51C66172-3FE4-4ABE-9B63-20BB0F116579}" type="pres">
      <dgm:prSet presAssocID="{2E77B093-0141-4C75-B2D1-F8EC37F1CDA8}" presName="iconSpace" presStyleCnt="0"/>
      <dgm:spPr/>
    </dgm:pt>
    <dgm:pt modelId="{884D4865-B0CF-4D8B-A4CA-7AE032598E34}" type="pres">
      <dgm:prSet presAssocID="{2E77B093-0141-4C75-B2D1-F8EC37F1CDA8}" presName="parTx" presStyleLbl="revTx" presStyleIdx="0" presStyleCnt="8">
        <dgm:presLayoutVars>
          <dgm:chMax val="0"/>
          <dgm:chPref val="0"/>
        </dgm:presLayoutVars>
      </dgm:prSet>
      <dgm:spPr/>
    </dgm:pt>
    <dgm:pt modelId="{B4C37491-C42B-4ACE-88A1-29D268EAEDE4}" type="pres">
      <dgm:prSet presAssocID="{2E77B093-0141-4C75-B2D1-F8EC37F1CDA8}" presName="txSpace" presStyleCnt="0"/>
      <dgm:spPr/>
    </dgm:pt>
    <dgm:pt modelId="{EBFADBB7-62F1-43DE-A95A-37E4785C2F8B}" type="pres">
      <dgm:prSet presAssocID="{2E77B093-0141-4C75-B2D1-F8EC37F1CDA8}" presName="desTx" presStyleLbl="revTx" presStyleIdx="1" presStyleCnt="8">
        <dgm:presLayoutVars/>
      </dgm:prSet>
      <dgm:spPr/>
    </dgm:pt>
    <dgm:pt modelId="{831E6BB5-6BE7-4C66-9150-6A9B6DA88AD6}" type="pres">
      <dgm:prSet presAssocID="{479C0622-E36C-43DD-9BFA-14BDA37E3175}" presName="sibTrans" presStyleCnt="0"/>
      <dgm:spPr/>
    </dgm:pt>
    <dgm:pt modelId="{AA126262-C84F-47FD-97A2-C24A2123CD85}" type="pres">
      <dgm:prSet presAssocID="{2CABC881-7B26-4EC5-B658-00118622C66C}" presName="compNode" presStyleCnt="0"/>
      <dgm:spPr/>
    </dgm:pt>
    <dgm:pt modelId="{475E41C8-D25A-436B-8292-AAC9AB8299C7}" type="pres">
      <dgm:prSet presAssocID="{2CABC881-7B26-4EC5-B658-00118622C66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parrow"/>
        </a:ext>
      </dgm:extLst>
    </dgm:pt>
    <dgm:pt modelId="{8471EF7F-E944-4084-8C07-70EF8BAFFFC5}" type="pres">
      <dgm:prSet presAssocID="{2CABC881-7B26-4EC5-B658-00118622C66C}" presName="iconSpace" presStyleCnt="0"/>
      <dgm:spPr/>
    </dgm:pt>
    <dgm:pt modelId="{18D31B87-8376-4E29-8597-C7C5545CBC3E}" type="pres">
      <dgm:prSet presAssocID="{2CABC881-7B26-4EC5-B658-00118622C66C}" presName="parTx" presStyleLbl="revTx" presStyleIdx="2" presStyleCnt="8">
        <dgm:presLayoutVars>
          <dgm:chMax val="0"/>
          <dgm:chPref val="0"/>
        </dgm:presLayoutVars>
      </dgm:prSet>
      <dgm:spPr/>
    </dgm:pt>
    <dgm:pt modelId="{63E3CDEF-AC46-40F3-A203-E464A0E85EB0}" type="pres">
      <dgm:prSet presAssocID="{2CABC881-7B26-4EC5-B658-00118622C66C}" presName="txSpace" presStyleCnt="0"/>
      <dgm:spPr/>
    </dgm:pt>
    <dgm:pt modelId="{85EC4D93-7A56-4588-844E-D92E105DA3DD}" type="pres">
      <dgm:prSet presAssocID="{2CABC881-7B26-4EC5-B658-00118622C66C}" presName="desTx" presStyleLbl="revTx" presStyleIdx="3" presStyleCnt="8">
        <dgm:presLayoutVars/>
      </dgm:prSet>
      <dgm:spPr/>
    </dgm:pt>
    <dgm:pt modelId="{90EA7CA4-C185-48C7-8E25-CA893CCD6051}" type="pres">
      <dgm:prSet presAssocID="{6F0C2C88-8E52-4525-BF8D-ED1D0E77F953}" presName="sibTrans" presStyleCnt="0"/>
      <dgm:spPr/>
    </dgm:pt>
    <dgm:pt modelId="{608BC2EA-6349-4D8C-AB8C-46D3672F7CCB}" type="pres">
      <dgm:prSet presAssocID="{77DBCA88-047C-4FD6-B490-22DC6676D3CF}" presName="compNode" presStyleCnt="0"/>
      <dgm:spPr/>
    </dgm:pt>
    <dgm:pt modelId="{CD321B95-0EA6-428C-86F4-D629E49F4E68}" type="pres">
      <dgm:prSet presAssocID="{77DBCA88-047C-4FD6-B490-22DC6676D3C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ocket"/>
        </a:ext>
      </dgm:extLst>
    </dgm:pt>
    <dgm:pt modelId="{4AEF7456-0254-40D4-8BA0-8657F52B2572}" type="pres">
      <dgm:prSet presAssocID="{77DBCA88-047C-4FD6-B490-22DC6676D3CF}" presName="iconSpace" presStyleCnt="0"/>
      <dgm:spPr/>
    </dgm:pt>
    <dgm:pt modelId="{62B450FA-2672-4A6E-B645-AB6F332695FD}" type="pres">
      <dgm:prSet presAssocID="{77DBCA88-047C-4FD6-B490-22DC6676D3CF}" presName="parTx" presStyleLbl="revTx" presStyleIdx="4" presStyleCnt="8">
        <dgm:presLayoutVars>
          <dgm:chMax val="0"/>
          <dgm:chPref val="0"/>
        </dgm:presLayoutVars>
      </dgm:prSet>
      <dgm:spPr/>
    </dgm:pt>
    <dgm:pt modelId="{B526DDFE-1F3D-46A9-A477-A488B2AF91C4}" type="pres">
      <dgm:prSet presAssocID="{77DBCA88-047C-4FD6-B490-22DC6676D3CF}" presName="txSpace" presStyleCnt="0"/>
      <dgm:spPr/>
    </dgm:pt>
    <dgm:pt modelId="{31165DC1-046F-4DF3-ACD7-A1E5AE470F92}" type="pres">
      <dgm:prSet presAssocID="{77DBCA88-047C-4FD6-B490-22DC6676D3CF}" presName="desTx" presStyleLbl="revTx" presStyleIdx="5" presStyleCnt="8">
        <dgm:presLayoutVars/>
      </dgm:prSet>
      <dgm:spPr/>
    </dgm:pt>
    <dgm:pt modelId="{7A695617-1665-458F-AA7C-5FE6A91E15AE}" type="pres">
      <dgm:prSet presAssocID="{71164668-A5CA-4464-AC59-223AD1E7FAEE}" presName="sibTrans" presStyleCnt="0"/>
      <dgm:spPr/>
    </dgm:pt>
    <dgm:pt modelId="{D48ACBE5-74CB-458E-8F37-C10E63B5F2B8}" type="pres">
      <dgm:prSet presAssocID="{F8E6F677-F477-4AF8-8F35-6FBA174F431D}" presName="compNode" presStyleCnt="0"/>
      <dgm:spPr/>
    </dgm:pt>
    <dgm:pt modelId="{8067286C-A76A-4192-B369-B0AC4E2878A1}" type="pres">
      <dgm:prSet presAssocID="{F8E6F677-F477-4AF8-8F35-6FBA174F431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ze"/>
        </a:ext>
      </dgm:extLst>
    </dgm:pt>
    <dgm:pt modelId="{DC5DC168-45E8-4C87-B299-D3299B482B32}" type="pres">
      <dgm:prSet presAssocID="{F8E6F677-F477-4AF8-8F35-6FBA174F431D}" presName="iconSpace" presStyleCnt="0"/>
      <dgm:spPr/>
    </dgm:pt>
    <dgm:pt modelId="{931AB144-90E7-4EE2-9EA5-316F0D170B94}" type="pres">
      <dgm:prSet presAssocID="{F8E6F677-F477-4AF8-8F35-6FBA174F431D}" presName="parTx" presStyleLbl="revTx" presStyleIdx="6" presStyleCnt="8">
        <dgm:presLayoutVars>
          <dgm:chMax val="0"/>
          <dgm:chPref val="0"/>
        </dgm:presLayoutVars>
      </dgm:prSet>
      <dgm:spPr/>
    </dgm:pt>
    <dgm:pt modelId="{F004F714-B155-4A1C-85D9-D5D41A0FB0E0}" type="pres">
      <dgm:prSet presAssocID="{F8E6F677-F477-4AF8-8F35-6FBA174F431D}" presName="txSpace" presStyleCnt="0"/>
      <dgm:spPr/>
    </dgm:pt>
    <dgm:pt modelId="{3A205C46-CF9A-4D0C-A4CA-98C3A4D69EF9}" type="pres">
      <dgm:prSet presAssocID="{F8E6F677-F477-4AF8-8F35-6FBA174F431D}" presName="desTx" presStyleLbl="revTx" presStyleIdx="7" presStyleCnt="8">
        <dgm:presLayoutVars/>
      </dgm:prSet>
      <dgm:spPr/>
    </dgm:pt>
  </dgm:ptLst>
  <dgm:cxnLst>
    <dgm:cxn modelId="{C3A14814-DE6C-4BAE-AE93-4B0909366FD5}" srcId="{11C7957B-9FE4-4C99-A896-A5339C2A46CE}" destId="{F8E6F677-F477-4AF8-8F35-6FBA174F431D}" srcOrd="3" destOrd="0" parTransId="{87E2AF7D-3854-4C34-AFA2-4D35387D6CF0}" sibTransId="{CD704362-683C-4D21-93D9-3D1E0046F6F6}"/>
    <dgm:cxn modelId="{B5B5F315-C626-411E-B4A5-C214172A7E1C}" srcId="{77DBCA88-047C-4FD6-B490-22DC6676D3CF}" destId="{E2462D97-1CA4-4F20-9053-E55766327057}" srcOrd="0" destOrd="0" parTransId="{031096A7-053F-4D63-8021-8700AD93899C}" sibTransId="{5CFB599D-9E38-486D-BF3A-88989BEF55F1}"/>
    <dgm:cxn modelId="{6CC64117-0D15-45F6-A221-0EB938D8AF93}" srcId="{2CABC881-7B26-4EC5-B658-00118622C66C}" destId="{F13E6F29-A8C9-4D07-B970-4D261B812429}" srcOrd="1" destOrd="0" parTransId="{C82BF820-4D86-427F-BF37-9ACD51DE0EFE}" sibTransId="{DBF56487-221E-4173-9489-D5613F8966E8}"/>
    <dgm:cxn modelId="{CE12481C-523F-4DB3-B5DB-7272DA6445AA}" srcId="{11C7957B-9FE4-4C99-A896-A5339C2A46CE}" destId="{77DBCA88-047C-4FD6-B490-22DC6676D3CF}" srcOrd="2" destOrd="0" parTransId="{8CA6267B-48E5-4AF2-9D6A-73E7A2606A52}" sibTransId="{71164668-A5CA-4464-AC59-223AD1E7FAEE}"/>
    <dgm:cxn modelId="{FC8B1526-E334-4775-93FD-2466EF186CC0}" type="presOf" srcId="{F13E6F29-A8C9-4D07-B970-4D261B812429}" destId="{85EC4D93-7A56-4588-844E-D92E105DA3DD}" srcOrd="0" destOrd="1" presId="urn:microsoft.com/office/officeart/2018/5/layout/CenteredIconLabelDescriptionList"/>
    <dgm:cxn modelId="{5973AD29-1A62-4E63-8EC5-A8B8792C9D0C}" type="presOf" srcId="{11C7957B-9FE4-4C99-A896-A5339C2A46CE}" destId="{EF6B24EB-009C-459E-ABE4-4CE7B9F631FB}" srcOrd="0" destOrd="0" presId="urn:microsoft.com/office/officeart/2018/5/layout/CenteredIconLabelDescriptionList"/>
    <dgm:cxn modelId="{0C8E1F33-480B-42CF-9107-E1AEF193F00E}" type="presOf" srcId="{7265BB9C-8592-4045-93B5-96459EF66917}" destId="{85EC4D93-7A56-4588-844E-D92E105DA3DD}" srcOrd="0" destOrd="0" presId="urn:microsoft.com/office/officeart/2018/5/layout/CenteredIconLabelDescriptionList"/>
    <dgm:cxn modelId="{8333CB43-F8ED-4F7A-831B-D5A30EEC528F}" type="presOf" srcId="{53543959-5F41-4720-A84F-5B2AB5B2223E}" destId="{EBFADBB7-62F1-43DE-A95A-37E4785C2F8B}" srcOrd="0" destOrd="0" presId="urn:microsoft.com/office/officeart/2018/5/layout/CenteredIconLabelDescriptionList"/>
    <dgm:cxn modelId="{9FB83464-157B-4BF3-BECB-4E48042F825E}" type="presOf" srcId="{2CABC881-7B26-4EC5-B658-00118622C66C}" destId="{18D31B87-8376-4E29-8597-C7C5545CBC3E}" srcOrd="0" destOrd="0" presId="urn:microsoft.com/office/officeart/2018/5/layout/CenteredIconLabelDescriptionList"/>
    <dgm:cxn modelId="{B1FDA064-A1B9-4B79-8934-D41EF756733F}" type="presOf" srcId="{77DBCA88-047C-4FD6-B490-22DC6676D3CF}" destId="{62B450FA-2672-4A6E-B645-AB6F332695FD}" srcOrd="0" destOrd="0" presId="urn:microsoft.com/office/officeart/2018/5/layout/CenteredIconLabelDescriptionList"/>
    <dgm:cxn modelId="{228AFF71-0AD0-48C2-BE45-6AFF4F0AA322}" srcId="{F8E6F677-F477-4AF8-8F35-6FBA174F431D}" destId="{665B6F5F-D75C-4F26-9053-F3029263B5F5}" srcOrd="0" destOrd="0" parTransId="{03AF3165-B31C-46EA-BD9C-DBF0880CA10C}" sibTransId="{0F4E3309-FD48-4956-B33C-46F2F4789C56}"/>
    <dgm:cxn modelId="{97D2677B-7A0E-40DB-8705-B92B70E97AB9}" type="presOf" srcId="{F8E6F677-F477-4AF8-8F35-6FBA174F431D}" destId="{931AB144-90E7-4EE2-9EA5-316F0D170B94}" srcOrd="0" destOrd="0" presId="urn:microsoft.com/office/officeart/2018/5/layout/CenteredIconLabelDescriptionList"/>
    <dgm:cxn modelId="{E3F9C3A2-CE4F-4242-8D63-BD44446A49C2}" srcId="{11C7957B-9FE4-4C99-A896-A5339C2A46CE}" destId="{2E77B093-0141-4C75-B2D1-F8EC37F1CDA8}" srcOrd="0" destOrd="0" parTransId="{E9BB0997-4A92-449D-9C38-00E6DB370240}" sibTransId="{479C0622-E36C-43DD-9BFA-14BDA37E3175}"/>
    <dgm:cxn modelId="{F8140BA9-5BBF-4058-A371-02EE8C453AEA}" srcId="{2CABC881-7B26-4EC5-B658-00118622C66C}" destId="{7265BB9C-8592-4045-93B5-96459EF66917}" srcOrd="0" destOrd="0" parTransId="{1CB69AB0-5B5A-452E-97AE-F00FA5143F92}" sibTransId="{B2A63734-BD27-4620-9BFD-4B6445866FDE}"/>
    <dgm:cxn modelId="{7EEB21AF-DC3D-4E9B-AF88-555125BFE061}" type="presOf" srcId="{665B6F5F-D75C-4F26-9053-F3029263B5F5}" destId="{3A205C46-CF9A-4D0C-A4CA-98C3A4D69EF9}" srcOrd="0" destOrd="0" presId="urn:microsoft.com/office/officeart/2018/5/layout/CenteredIconLabelDescriptionList"/>
    <dgm:cxn modelId="{AE7EFAC0-9901-41F3-8C98-270CE5E9E3CB}" type="presOf" srcId="{2E77B093-0141-4C75-B2D1-F8EC37F1CDA8}" destId="{884D4865-B0CF-4D8B-A4CA-7AE032598E34}" srcOrd="0" destOrd="0" presId="urn:microsoft.com/office/officeart/2018/5/layout/CenteredIconLabelDescriptionList"/>
    <dgm:cxn modelId="{8FE906D8-9813-4290-B4D1-332AEA55224F}" type="presOf" srcId="{E2462D97-1CA4-4F20-9053-E55766327057}" destId="{31165DC1-046F-4DF3-ACD7-A1E5AE470F92}" srcOrd="0" destOrd="0" presId="urn:microsoft.com/office/officeart/2018/5/layout/CenteredIconLabelDescriptionList"/>
    <dgm:cxn modelId="{300581FD-BD6D-4A28-9048-9AD6AEC12B9B}" srcId="{2E77B093-0141-4C75-B2D1-F8EC37F1CDA8}" destId="{53543959-5F41-4720-A84F-5B2AB5B2223E}" srcOrd="0" destOrd="0" parTransId="{58822773-181F-41F2-93A6-3C03784DC9F4}" sibTransId="{EA98B427-EA44-48EB-AD40-FC70328ECAB9}"/>
    <dgm:cxn modelId="{C4F6E2FD-A0DC-4213-AE87-9D919BA6D64F}" srcId="{11C7957B-9FE4-4C99-A896-A5339C2A46CE}" destId="{2CABC881-7B26-4EC5-B658-00118622C66C}" srcOrd="1" destOrd="0" parTransId="{FD5AA4FB-19FC-40CB-9B5A-10C7DE018513}" sibTransId="{6F0C2C88-8E52-4525-BF8D-ED1D0E77F953}"/>
    <dgm:cxn modelId="{A6947A60-C9A3-4F6F-B9B2-9AC5ACB34124}" type="presParOf" srcId="{EF6B24EB-009C-459E-ABE4-4CE7B9F631FB}" destId="{3591ABC5-AED5-48B4-BAA3-0A7E08442265}" srcOrd="0" destOrd="0" presId="urn:microsoft.com/office/officeart/2018/5/layout/CenteredIconLabelDescriptionList"/>
    <dgm:cxn modelId="{45B3CFD4-21E6-42D8-8DFC-A3EBD9496FC6}" type="presParOf" srcId="{3591ABC5-AED5-48B4-BAA3-0A7E08442265}" destId="{FC765F65-9DC4-4A8D-9B38-10FB823E01B7}" srcOrd="0" destOrd="0" presId="urn:microsoft.com/office/officeart/2018/5/layout/CenteredIconLabelDescriptionList"/>
    <dgm:cxn modelId="{499E7797-08A0-4809-BA90-AD281768A866}" type="presParOf" srcId="{3591ABC5-AED5-48B4-BAA3-0A7E08442265}" destId="{51C66172-3FE4-4ABE-9B63-20BB0F116579}" srcOrd="1" destOrd="0" presId="urn:microsoft.com/office/officeart/2018/5/layout/CenteredIconLabelDescriptionList"/>
    <dgm:cxn modelId="{B0D77BF4-0404-4D4C-A1FF-D48BC2DE6516}" type="presParOf" srcId="{3591ABC5-AED5-48B4-BAA3-0A7E08442265}" destId="{884D4865-B0CF-4D8B-A4CA-7AE032598E34}" srcOrd="2" destOrd="0" presId="urn:microsoft.com/office/officeart/2018/5/layout/CenteredIconLabelDescriptionList"/>
    <dgm:cxn modelId="{2C9F9B15-C9CC-4A12-9609-B3137595284D}" type="presParOf" srcId="{3591ABC5-AED5-48B4-BAA3-0A7E08442265}" destId="{B4C37491-C42B-4ACE-88A1-29D268EAEDE4}" srcOrd="3" destOrd="0" presId="urn:microsoft.com/office/officeart/2018/5/layout/CenteredIconLabelDescriptionList"/>
    <dgm:cxn modelId="{996F59FF-130A-45F6-8F7B-446CE05895B3}" type="presParOf" srcId="{3591ABC5-AED5-48B4-BAA3-0A7E08442265}" destId="{EBFADBB7-62F1-43DE-A95A-37E4785C2F8B}" srcOrd="4" destOrd="0" presId="urn:microsoft.com/office/officeart/2018/5/layout/CenteredIconLabelDescriptionList"/>
    <dgm:cxn modelId="{522FBF45-94ED-45A6-ADC3-AEB097CCFA7D}" type="presParOf" srcId="{EF6B24EB-009C-459E-ABE4-4CE7B9F631FB}" destId="{831E6BB5-6BE7-4C66-9150-6A9B6DA88AD6}" srcOrd="1" destOrd="0" presId="urn:microsoft.com/office/officeart/2018/5/layout/CenteredIconLabelDescriptionList"/>
    <dgm:cxn modelId="{C9EBF6F1-D881-4D05-B26E-315645D07D3E}" type="presParOf" srcId="{EF6B24EB-009C-459E-ABE4-4CE7B9F631FB}" destId="{AA126262-C84F-47FD-97A2-C24A2123CD85}" srcOrd="2" destOrd="0" presId="urn:microsoft.com/office/officeart/2018/5/layout/CenteredIconLabelDescriptionList"/>
    <dgm:cxn modelId="{3854DFAC-45D8-4E6A-BCE4-3F91348F5FBF}" type="presParOf" srcId="{AA126262-C84F-47FD-97A2-C24A2123CD85}" destId="{475E41C8-D25A-436B-8292-AAC9AB8299C7}" srcOrd="0" destOrd="0" presId="urn:microsoft.com/office/officeart/2018/5/layout/CenteredIconLabelDescriptionList"/>
    <dgm:cxn modelId="{5F25251B-71F1-4526-81CB-31609C60FBA2}" type="presParOf" srcId="{AA126262-C84F-47FD-97A2-C24A2123CD85}" destId="{8471EF7F-E944-4084-8C07-70EF8BAFFFC5}" srcOrd="1" destOrd="0" presId="urn:microsoft.com/office/officeart/2018/5/layout/CenteredIconLabelDescriptionList"/>
    <dgm:cxn modelId="{E04C6C0D-4EDB-42E9-8F0D-9668B3B0BED9}" type="presParOf" srcId="{AA126262-C84F-47FD-97A2-C24A2123CD85}" destId="{18D31B87-8376-4E29-8597-C7C5545CBC3E}" srcOrd="2" destOrd="0" presId="urn:microsoft.com/office/officeart/2018/5/layout/CenteredIconLabelDescriptionList"/>
    <dgm:cxn modelId="{826828CD-5806-4EA6-89E1-0A0210C3BAB6}" type="presParOf" srcId="{AA126262-C84F-47FD-97A2-C24A2123CD85}" destId="{63E3CDEF-AC46-40F3-A203-E464A0E85EB0}" srcOrd="3" destOrd="0" presId="urn:microsoft.com/office/officeart/2018/5/layout/CenteredIconLabelDescriptionList"/>
    <dgm:cxn modelId="{19255260-1618-453F-9860-8824E9B355DE}" type="presParOf" srcId="{AA126262-C84F-47FD-97A2-C24A2123CD85}" destId="{85EC4D93-7A56-4588-844E-D92E105DA3DD}" srcOrd="4" destOrd="0" presId="urn:microsoft.com/office/officeart/2018/5/layout/CenteredIconLabelDescriptionList"/>
    <dgm:cxn modelId="{D3E57785-D48C-472F-AFA2-25FAE2C4BC57}" type="presParOf" srcId="{EF6B24EB-009C-459E-ABE4-4CE7B9F631FB}" destId="{90EA7CA4-C185-48C7-8E25-CA893CCD6051}" srcOrd="3" destOrd="0" presId="urn:microsoft.com/office/officeart/2018/5/layout/CenteredIconLabelDescriptionList"/>
    <dgm:cxn modelId="{E5C11B12-FA36-4F09-9235-57ECEB862D0C}" type="presParOf" srcId="{EF6B24EB-009C-459E-ABE4-4CE7B9F631FB}" destId="{608BC2EA-6349-4D8C-AB8C-46D3672F7CCB}" srcOrd="4" destOrd="0" presId="urn:microsoft.com/office/officeart/2018/5/layout/CenteredIconLabelDescriptionList"/>
    <dgm:cxn modelId="{B9E6562D-FF7D-4480-8AF0-E2E7264BB5F3}" type="presParOf" srcId="{608BC2EA-6349-4D8C-AB8C-46D3672F7CCB}" destId="{CD321B95-0EA6-428C-86F4-D629E49F4E68}" srcOrd="0" destOrd="0" presId="urn:microsoft.com/office/officeart/2018/5/layout/CenteredIconLabelDescriptionList"/>
    <dgm:cxn modelId="{C0356D26-93D0-4C48-BB59-A0EF279D5DC8}" type="presParOf" srcId="{608BC2EA-6349-4D8C-AB8C-46D3672F7CCB}" destId="{4AEF7456-0254-40D4-8BA0-8657F52B2572}" srcOrd="1" destOrd="0" presId="urn:microsoft.com/office/officeart/2018/5/layout/CenteredIconLabelDescriptionList"/>
    <dgm:cxn modelId="{20A85A1E-7529-4751-A063-A5E4DF00EFBB}" type="presParOf" srcId="{608BC2EA-6349-4D8C-AB8C-46D3672F7CCB}" destId="{62B450FA-2672-4A6E-B645-AB6F332695FD}" srcOrd="2" destOrd="0" presId="urn:microsoft.com/office/officeart/2018/5/layout/CenteredIconLabelDescriptionList"/>
    <dgm:cxn modelId="{04F9C969-4CC1-4243-9417-40ECEB6B6CD7}" type="presParOf" srcId="{608BC2EA-6349-4D8C-AB8C-46D3672F7CCB}" destId="{B526DDFE-1F3D-46A9-A477-A488B2AF91C4}" srcOrd="3" destOrd="0" presId="urn:microsoft.com/office/officeart/2018/5/layout/CenteredIconLabelDescriptionList"/>
    <dgm:cxn modelId="{6CCE1E77-F288-4E26-93F6-F787F769AABA}" type="presParOf" srcId="{608BC2EA-6349-4D8C-AB8C-46D3672F7CCB}" destId="{31165DC1-046F-4DF3-ACD7-A1E5AE470F92}" srcOrd="4" destOrd="0" presId="urn:microsoft.com/office/officeart/2018/5/layout/CenteredIconLabelDescriptionList"/>
    <dgm:cxn modelId="{82757594-F10E-4965-B81A-EE0E4FFB5300}" type="presParOf" srcId="{EF6B24EB-009C-459E-ABE4-4CE7B9F631FB}" destId="{7A695617-1665-458F-AA7C-5FE6A91E15AE}" srcOrd="5" destOrd="0" presId="urn:microsoft.com/office/officeart/2018/5/layout/CenteredIconLabelDescriptionList"/>
    <dgm:cxn modelId="{AB5B0693-BD6D-4156-B8A8-58D92F7D7BDD}" type="presParOf" srcId="{EF6B24EB-009C-459E-ABE4-4CE7B9F631FB}" destId="{D48ACBE5-74CB-458E-8F37-C10E63B5F2B8}" srcOrd="6" destOrd="0" presId="urn:microsoft.com/office/officeart/2018/5/layout/CenteredIconLabelDescriptionList"/>
    <dgm:cxn modelId="{0478E00B-C924-45C0-948C-67AD809A2338}" type="presParOf" srcId="{D48ACBE5-74CB-458E-8F37-C10E63B5F2B8}" destId="{8067286C-A76A-4192-B369-B0AC4E2878A1}" srcOrd="0" destOrd="0" presId="urn:microsoft.com/office/officeart/2018/5/layout/CenteredIconLabelDescriptionList"/>
    <dgm:cxn modelId="{B0EA5522-CBB0-4D5F-9F15-571B473578BA}" type="presParOf" srcId="{D48ACBE5-74CB-458E-8F37-C10E63B5F2B8}" destId="{DC5DC168-45E8-4C87-B299-D3299B482B32}" srcOrd="1" destOrd="0" presId="urn:microsoft.com/office/officeart/2018/5/layout/CenteredIconLabelDescriptionList"/>
    <dgm:cxn modelId="{B837B62D-00A6-4647-98C8-0C936FAB1A8F}" type="presParOf" srcId="{D48ACBE5-74CB-458E-8F37-C10E63B5F2B8}" destId="{931AB144-90E7-4EE2-9EA5-316F0D170B94}" srcOrd="2" destOrd="0" presId="urn:microsoft.com/office/officeart/2018/5/layout/CenteredIconLabelDescriptionList"/>
    <dgm:cxn modelId="{0D711350-A38A-4951-9E67-C8B1816F1549}" type="presParOf" srcId="{D48ACBE5-74CB-458E-8F37-C10E63B5F2B8}" destId="{F004F714-B155-4A1C-85D9-D5D41A0FB0E0}" srcOrd="3" destOrd="0" presId="urn:microsoft.com/office/officeart/2018/5/layout/CenteredIconLabelDescriptionList"/>
    <dgm:cxn modelId="{DE5C5D47-A835-490F-B494-7F93706BEA76}" type="presParOf" srcId="{D48ACBE5-74CB-458E-8F37-C10E63B5F2B8}" destId="{3A205C46-CF9A-4D0C-A4CA-98C3A4D69EF9}"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6A8A223-0442-4E53-B691-D929FE71567D}" type="doc">
      <dgm:prSet loTypeId="urn:microsoft.com/office/officeart/2005/8/layout/list1" loCatId="list" qsTypeId="urn:microsoft.com/office/officeart/2005/8/quickstyle/simple4" qsCatId="simple" csTypeId="urn:microsoft.com/office/officeart/2005/8/colors/colorful2" csCatId="colorful"/>
      <dgm:spPr/>
      <dgm:t>
        <a:bodyPr/>
        <a:lstStyle/>
        <a:p>
          <a:endParaRPr lang="en-US"/>
        </a:p>
      </dgm:t>
    </dgm:pt>
    <dgm:pt modelId="{61D97306-6202-40A7-B67F-35A673737E63}">
      <dgm:prSet/>
      <dgm:spPr/>
      <dgm:t>
        <a:bodyPr/>
        <a:lstStyle/>
        <a:p>
          <a:r>
            <a:rPr lang="en-US" u="sng"/>
            <a:t>Key EDA Insights:</a:t>
          </a:r>
          <a:endParaRPr lang="en-US"/>
        </a:p>
      </dgm:t>
    </dgm:pt>
    <dgm:pt modelId="{2BF9223B-E655-4810-8C5C-C9AF944B1DEB}" type="parTrans" cxnId="{D1E8F5CD-B528-4AE8-9BF9-88E6E63CBC99}">
      <dgm:prSet/>
      <dgm:spPr/>
      <dgm:t>
        <a:bodyPr/>
        <a:lstStyle/>
        <a:p>
          <a:endParaRPr lang="en-US"/>
        </a:p>
      </dgm:t>
    </dgm:pt>
    <dgm:pt modelId="{28FB989E-1260-4920-8789-5D22528FCBAF}" type="sibTrans" cxnId="{D1E8F5CD-B528-4AE8-9BF9-88E6E63CBC99}">
      <dgm:prSet/>
      <dgm:spPr/>
      <dgm:t>
        <a:bodyPr/>
        <a:lstStyle/>
        <a:p>
          <a:endParaRPr lang="en-US"/>
        </a:p>
      </dgm:t>
    </dgm:pt>
    <dgm:pt modelId="{3418340F-F517-4E39-8810-E4CF0DA68173}">
      <dgm:prSet/>
      <dgm:spPr/>
      <dgm:t>
        <a:bodyPr/>
        <a:lstStyle/>
        <a:p>
          <a:r>
            <a:rPr lang="en-US"/>
            <a:t>Higher Flight Numbers correlate with greater landing success rates.</a:t>
          </a:r>
        </a:p>
      </dgm:t>
    </dgm:pt>
    <dgm:pt modelId="{0844EEC1-06F0-4DF9-BEA0-D723289EFAC5}" type="parTrans" cxnId="{64D29C02-ED69-4DFB-9BD8-78014367BFB1}">
      <dgm:prSet/>
      <dgm:spPr/>
      <dgm:t>
        <a:bodyPr/>
        <a:lstStyle/>
        <a:p>
          <a:endParaRPr lang="en-US"/>
        </a:p>
      </dgm:t>
    </dgm:pt>
    <dgm:pt modelId="{BB5ECC04-569E-4937-8386-7333433C62F9}" type="sibTrans" cxnId="{64D29C02-ED69-4DFB-9BD8-78014367BFB1}">
      <dgm:prSet/>
      <dgm:spPr/>
      <dgm:t>
        <a:bodyPr/>
        <a:lstStyle/>
        <a:p>
          <a:endParaRPr lang="en-US"/>
        </a:p>
      </dgm:t>
    </dgm:pt>
    <dgm:pt modelId="{AE5BE4FD-2B98-42F1-9502-F1DB4072E8BA}">
      <dgm:prSet/>
      <dgm:spPr/>
      <dgm:t>
        <a:bodyPr/>
        <a:lstStyle/>
        <a:p>
          <a:r>
            <a:rPr lang="en-US"/>
            <a:t>VAFB SLC 4E and KSC LC 39A sites have higher success rates compared to CCAFS SLC 40.</a:t>
          </a:r>
        </a:p>
      </dgm:t>
    </dgm:pt>
    <dgm:pt modelId="{D78A751B-6030-48F4-9C15-674FDF656DE3}" type="parTrans" cxnId="{DE83D88D-80B9-40A7-B996-53D56CC519F7}">
      <dgm:prSet/>
      <dgm:spPr/>
      <dgm:t>
        <a:bodyPr/>
        <a:lstStyle/>
        <a:p>
          <a:endParaRPr lang="en-US"/>
        </a:p>
      </dgm:t>
    </dgm:pt>
    <dgm:pt modelId="{D8A02D06-9120-4ACB-BF80-FFA2903431D7}" type="sibTrans" cxnId="{DE83D88D-80B9-40A7-B996-53D56CC519F7}">
      <dgm:prSet/>
      <dgm:spPr/>
      <dgm:t>
        <a:bodyPr/>
        <a:lstStyle/>
        <a:p>
          <a:endParaRPr lang="en-US"/>
        </a:p>
      </dgm:t>
    </dgm:pt>
    <dgm:pt modelId="{B9F0CC08-421E-4F5D-91D2-85ECBC67874F}">
      <dgm:prSet/>
      <dgm:spPr/>
      <dgm:t>
        <a:bodyPr/>
        <a:lstStyle/>
        <a:p>
          <a:r>
            <a:rPr lang="en-US"/>
            <a:t>Orbit types ES-L1, GEO, HEO, and SSO achieved 100% success rates.</a:t>
          </a:r>
        </a:p>
      </dgm:t>
    </dgm:pt>
    <dgm:pt modelId="{377527E1-B86B-44D3-89D1-E509130CCD6E}" type="parTrans" cxnId="{72E3EE06-D341-4AD7-A6DC-3CA904A04893}">
      <dgm:prSet/>
      <dgm:spPr/>
      <dgm:t>
        <a:bodyPr/>
        <a:lstStyle/>
        <a:p>
          <a:endParaRPr lang="en-US"/>
        </a:p>
      </dgm:t>
    </dgm:pt>
    <dgm:pt modelId="{09E76808-F021-4C8E-B172-D3732667EA53}" type="sibTrans" cxnId="{72E3EE06-D341-4AD7-A6DC-3CA904A04893}">
      <dgm:prSet/>
      <dgm:spPr/>
      <dgm:t>
        <a:bodyPr/>
        <a:lstStyle/>
        <a:p>
          <a:endParaRPr lang="en-US"/>
        </a:p>
      </dgm:t>
    </dgm:pt>
    <dgm:pt modelId="{6AA845AE-FEA4-4FA6-9EC0-0AC63127958B}">
      <dgm:prSet/>
      <dgm:spPr/>
      <dgm:t>
        <a:bodyPr/>
        <a:lstStyle/>
        <a:p>
          <a:r>
            <a:rPr lang="en-US"/>
            <a:t>Success rate plateaued around 85% since 2020.</a:t>
          </a:r>
        </a:p>
      </dgm:t>
    </dgm:pt>
    <dgm:pt modelId="{ED29C900-6CF9-4062-9A62-DD1886C933A4}" type="parTrans" cxnId="{87A19943-D2B7-4FB5-A142-7FFC14757B42}">
      <dgm:prSet/>
      <dgm:spPr/>
      <dgm:t>
        <a:bodyPr/>
        <a:lstStyle/>
        <a:p>
          <a:endParaRPr lang="en-US"/>
        </a:p>
      </dgm:t>
    </dgm:pt>
    <dgm:pt modelId="{DBF841B3-3819-48DD-8C3E-D8230C6B66F2}" type="sibTrans" cxnId="{87A19943-D2B7-4FB5-A142-7FFC14757B42}">
      <dgm:prSet/>
      <dgm:spPr/>
      <dgm:t>
        <a:bodyPr/>
        <a:lstStyle/>
        <a:p>
          <a:endParaRPr lang="en-US"/>
        </a:p>
      </dgm:t>
    </dgm:pt>
    <dgm:pt modelId="{D9273B9D-E7FA-438F-BC6F-BC55F1866823}">
      <dgm:prSet/>
      <dgm:spPr/>
      <dgm:t>
        <a:bodyPr/>
        <a:lstStyle/>
        <a:p>
          <a:r>
            <a:rPr lang="en-US" u="sng"/>
            <a:t>Model Performance:</a:t>
          </a:r>
          <a:endParaRPr lang="en-US"/>
        </a:p>
      </dgm:t>
    </dgm:pt>
    <dgm:pt modelId="{E4BD3D5B-A7DD-417C-9352-E8D6F51EB37F}" type="parTrans" cxnId="{8D18F614-3346-4460-B3ED-6EEDCB99DF4B}">
      <dgm:prSet/>
      <dgm:spPr/>
      <dgm:t>
        <a:bodyPr/>
        <a:lstStyle/>
        <a:p>
          <a:endParaRPr lang="en-US"/>
        </a:p>
      </dgm:t>
    </dgm:pt>
    <dgm:pt modelId="{75417E14-0B25-4D78-BFD7-3AE5650E1516}" type="sibTrans" cxnId="{8D18F614-3346-4460-B3ED-6EEDCB99DF4B}">
      <dgm:prSet/>
      <dgm:spPr/>
      <dgm:t>
        <a:bodyPr/>
        <a:lstStyle/>
        <a:p>
          <a:endParaRPr lang="en-US"/>
        </a:p>
      </dgm:t>
    </dgm:pt>
    <dgm:pt modelId="{D7546A96-0A56-4BF3-8B69-9A91B88B7AB6}">
      <dgm:prSet/>
      <dgm:spPr/>
      <dgm:t>
        <a:bodyPr/>
        <a:lstStyle/>
        <a:p>
          <a:r>
            <a:rPr lang="en-US"/>
            <a:t>Logistic Regression, Support Vector Machines, and k-Nearest Neighbors achieved similar test accuracies.</a:t>
          </a:r>
        </a:p>
      </dgm:t>
    </dgm:pt>
    <dgm:pt modelId="{D849A13C-A9A9-41C6-8D3D-BB79F5F6E3F1}" type="parTrans" cxnId="{CFD53A7F-65BE-4250-BDE9-69DA42118478}">
      <dgm:prSet/>
      <dgm:spPr/>
      <dgm:t>
        <a:bodyPr/>
        <a:lstStyle/>
        <a:p>
          <a:endParaRPr lang="en-US"/>
        </a:p>
      </dgm:t>
    </dgm:pt>
    <dgm:pt modelId="{9071B5F3-2E73-42F2-ACC9-F10D40A69C8B}" type="sibTrans" cxnId="{CFD53A7F-65BE-4250-BDE9-69DA42118478}">
      <dgm:prSet/>
      <dgm:spPr/>
      <dgm:t>
        <a:bodyPr/>
        <a:lstStyle/>
        <a:p>
          <a:endParaRPr lang="en-US"/>
        </a:p>
      </dgm:t>
    </dgm:pt>
    <dgm:pt modelId="{672104D4-FDF7-4F77-AC0D-65552D91A675}">
      <dgm:prSet/>
      <dgm:spPr/>
      <dgm:t>
        <a:bodyPr/>
        <a:lstStyle/>
        <a:p>
          <a:r>
            <a:rPr lang="en-US"/>
            <a:t>Best performing model: Logistic Regression (83.33% accuracy).</a:t>
          </a:r>
        </a:p>
      </dgm:t>
    </dgm:pt>
    <dgm:pt modelId="{8375E62A-9CD7-4313-922F-A65E53040BDD}" type="parTrans" cxnId="{BD8BDA61-9ADF-4030-A829-9E3B3BA24B66}">
      <dgm:prSet/>
      <dgm:spPr/>
      <dgm:t>
        <a:bodyPr/>
        <a:lstStyle/>
        <a:p>
          <a:endParaRPr lang="en-US"/>
        </a:p>
      </dgm:t>
    </dgm:pt>
    <dgm:pt modelId="{9B713B88-0EC4-4006-895C-7B90A4D63500}" type="sibTrans" cxnId="{BD8BDA61-9ADF-4030-A829-9E3B3BA24B66}">
      <dgm:prSet/>
      <dgm:spPr/>
      <dgm:t>
        <a:bodyPr/>
        <a:lstStyle/>
        <a:p>
          <a:endParaRPr lang="en-US"/>
        </a:p>
      </dgm:t>
    </dgm:pt>
    <dgm:pt modelId="{0090B4C6-B0E2-4CC7-9E7F-923920D86B2F}">
      <dgm:prSet/>
      <dgm:spPr/>
      <dgm:t>
        <a:bodyPr/>
        <a:lstStyle/>
        <a:p>
          <a:r>
            <a:rPr lang="en-US"/>
            <a:t>Worst performing model: Decision Tree (77.78% accuracy).</a:t>
          </a:r>
        </a:p>
      </dgm:t>
    </dgm:pt>
    <dgm:pt modelId="{F6198085-E09A-4681-A11B-5C59203BA42B}" type="parTrans" cxnId="{EF21992A-369F-4143-9FD2-16C7B1B6E7DF}">
      <dgm:prSet/>
      <dgm:spPr/>
      <dgm:t>
        <a:bodyPr/>
        <a:lstStyle/>
        <a:p>
          <a:endParaRPr lang="en-US"/>
        </a:p>
      </dgm:t>
    </dgm:pt>
    <dgm:pt modelId="{CEE07A98-8CCB-402C-8FC0-950AC38143CB}" type="sibTrans" cxnId="{EF21992A-369F-4143-9FD2-16C7B1B6E7DF}">
      <dgm:prSet/>
      <dgm:spPr/>
      <dgm:t>
        <a:bodyPr/>
        <a:lstStyle/>
        <a:p>
          <a:endParaRPr lang="en-US"/>
        </a:p>
      </dgm:t>
    </dgm:pt>
    <dgm:pt modelId="{B118F6F5-F1A2-4713-A367-089EA933CC84}" type="pres">
      <dgm:prSet presAssocID="{36A8A223-0442-4E53-B691-D929FE71567D}" presName="linear" presStyleCnt="0">
        <dgm:presLayoutVars>
          <dgm:dir/>
          <dgm:animLvl val="lvl"/>
          <dgm:resizeHandles val="exact"/>
        </dgm:presLayoutVars>
      </dgm:prSet>
      <dgm:spPr/>
    </dgm:pt>
    <dgm:pt modelId="{F0F02509-6253-45D5-99AB-CB241BC4A4B3}" type="pres">
      <dgm:prSet presAssocID="{61D97306-6202-40A7-B67F-35A673737E63}" presName="parentLin" presStyleCnt="0"/>
      <dgm:spPr/>
    </dgm:pt>
    <dgm:pt modelId="{146BB5D6-601B-4421-B158-AD04FB49F919}" type="pres">
      <dgm:prSet presAssocID="{61D97306-6202-40A7-B67F-35A673737E63}" presName="parentLeftMargin" presStyleLbl="node1" presStyleIdx="0" presStyleCnt="2"/>
      <dgm:spPr/>
    </dgm:pt>
    <dgm:pt modelId="{A01F208A-323A-4FCE-9106-CD8C3441421F}" type="pres">
      <dgm:prSet presAssocID="{61D97306-6202-40A7-B67F-35A673737E63}" presName="parentText" presStyleLbl="node1" presStyleIdx="0" presStyleCnt="2">
        <dgm:presLayoutVars>
          <dgm:chMax val="0"/>
          <dgm:bulletEnabled val="1"/>
        </dgm:presLayoutVars>
      </dgm:prSet>
      <dgm:spPr/>
    </dgm:pt>
    <dgm:pt modelId="{65326FB1-3821-4319-B65B-9C5B1DE8B54E}" type="pres">
      <dgm:prSet presAssocID="{61D97306-6202-40A7-B67F-35A673737E63}" presName="negativeSpace" presStyleCnt="0"/>
      <dgm:spPr/>
    </dgm:pt>
    <dgm:pt modelId="{7BA48026-D81B-41C9-BA5C-378A42E743C1}" type="pres">
      <dgm:prSet presAssocID="{61D97306-6202-40A7-B67F-35A673737E63}" presName="childText" presStyleLbl="conFgAcc1" presStyleIdx="0" presStyleCnt="2">
        <dgm:presLayoutVars>
          <dgm:bulletEnabled val="1"/>
        </dgm:presLayoutVars>
      </dgm:prSet>
      <dgm:spPr/>
    </dgm:pt>
    <dgm:pt modelId="{3C82F0A8-4E3B-4C86-9139-18D330182D51}" type="pres">
      <dgm:prSet presAssocID="{28FB989E-1260-4920-8789-5D22528FCBAF}" presName="spaceBetweenRectangles" presStyleCnt="0"/>
      <dgm:spPr/>
    </dgm:pt>
    <dgm:pt modelId="{E9A80EDE-43E9-4478-8042-31851CC7F703}" type="pres">
      <dgm:prSet presAssocID="{D9273B9D-E7FA-438F-BC6F-BC55F1866823}" presName="parentLin" presStyleCnt="0"/>
      <dgm:spPr/>
    </dgm:pt>
    <dgm:pt modelId="{D92FA608-1C75-4B40-8F45-6C225A6EBC88}" type="pres">
      <dgm:prSet presAssocID="{D9273B9D-E7FA-438F-BC6F-BC55F1866823}" presName="parentLeftMargin" presStyleLbl="node1" presStyleIdx="0" presStyleCnt="2"/>
      <dgm:spPr/>
    </dgm:pt>
    <dgm:pt modelId="{93016C21-53DA-462F-B8BB-450DD9495B47}" type="pres">
      <dgm:prSet presAssocID="{D9273B9D-E7FA-438F-BC6F-BC55F1866823}" presName="parentText" presStyleLbl="node1" presStyleIdx="1" presStyleCnt="2">
        <dgm:presLayoutVars>
          <dgm:chMax val="0"/>
          <dgm:bulletEnabled val="1"/>
        </dgm:presLayoutVars>
      </dgm:prSet>
      <dgm:spPr/>
    </dgm:pt>
    <dgm:pt modelId="{0817FF72-202B-4753-94E2-E897686C7706}" type="pres">
      <dgm:prSet presAssocID="{D9273B9D-E7FA-438F-BC6F-BC55F1866823}" presName="negativeSpace" presStyleCnt="0"/>
      <dgm:spPr/>
    </dgm:pt>
    <dgm:pt modelId="{A3AA123D-6665-42BE-9B52-0285E39EB8CD}" type="pres">
      <dgm:prSet presAssocID="{D9273B9D-E7FA-438F-BC6F-BC55F1866823}" presName="childText" presStyleLbl="conFgAcc1" presStyleIdx="1" presStyleCnt="2">
        <dgm:presLayoutVars>
          <dgm:bulletEnabled val="1"/>
        </dgm:presLayoutVars>
      </dgm:prSet>
      <dgm:spPr/>
    </dgm:pt>
  </dgm:ptLst>
  <dgm:cxnLst>
    <dgm:cxn modelId="{64D29C02-ED69-4DFB-9BD8-78014367BFB1}" srcId="{61D97306-6202-40A7-B67F-35A673737E63}" destId="{3418340F-F517-4E39-8810-E4CF0DA68173}" srcOrd="0" destOrd="0" parTransId="{0844EEC1-06F0-4DF9-BEA0-D723289EFAC5}" sibTransId="{BB5ECC04-569E-4937-8386-7333433C62F9}"/>
    <dgm:cxn modelId="{72E3EE06-D341-4AD7-A6DC-3CA904A04893}" srcId="{61D97306-6202-40A7-B67F-35A673737E63}" destId="{B9F0CC08-421E-4F5D-91D2-85ECBC67874F}" srcOrd="2" destOrd="0" parTransId="{377527E1-B86B-44D3-89D1-E509130CCD6E}" sibTransId="{09E76808-F021-4C8E-B172-D3732667EA53}"/>
    <dgm:cxn modelId="{8D18F614-3346-4460-B3ED-6EEDCB99DF4B}" srcId="{36A8A223-0442-4E53-B691-D929FE71567D}" destId="{D9273B9D-E7FA-438F-BC6F-BC55F1866823}" srcOrd="1" destOrd="0" parTransId="{E4BD3D5B-A7DD-417C-9352-E8D6F51EB37F}" sibTransId="{75417E14-0B25-4D78-BFD7-3AE5650E1516}"/>
    <dgm:cxn modelId="{9DACE921-022C-44AF-947B-715FB8F21356}" type="presOf" srcId="{672104D4-FDF7-4F77-AC0D-65552D91A675}" destId="{A3AA123D-6665-42BE-9B52-0285E39EB8CD}" srcOrd="0" destOrd="1" presId="urn:microsoft.com/office/officeart/2005/8/layout/list1"/>
    <dgm:cxn modelId="{EF21992A-369F-4143-9FD2-16C7B1B6E7DF}" srcId="{D9273B9D-E7FA-438F-BC6F-BC55F1866823}" destId="{0090B4C6-B0E2-4CC7-9E7F-923920D86B2F}" srcOrd="2" destOrd="0" parTransId="{F6198085-E09A-4681-A11B-5C59203BA42B}" sibTransId="{CEE07A98-8CCB-402C-8FC0-950AC38143CB}"/>
    <dgm:cxn modelId="{BD31D138-949E-4640-9ECD-C1E39483BBB9}" type="presOf" srcId="{B9F0CC08-421E-4F5D-91D2-85ECBC67874F}" destId="{7BA48026-D81B-41C9-BA5C-378A42E743C1}" srcOrd="0" destOrd="2" presId="urn:microsoft.com/office/officeart/2005/8/layout/list1"/>
    <dgm:cxn modelId="{D076533C-F450-4F74-BE14-278A5E70727F}" type="presOf" srcId="{3418340F-F517-4E39-8810-E4CF0DA68173}" destId="{7BA48026-D81B-41C9-BA5C-378A42E743C1}" srcOrd="0" destOrd="0" presId="urn:microsoft.com/office/officeart/2005/8/layout/list1"/>
    <dgm:cxn modelId="{1FEF895D-9022-46F7-92B2-7E52BC0D6AC0}" type="presOf" srcId="{6AA845AE-FEA4-4FA6-9EC0-0AC63127958B}" destId="{7BA48026-D81B-41C9-BA5C-378A42E743C1}" srcOrd="0" destOrd="3" presId="urn:microsoft.com/office/officeart/2005/8/layout/list1"/>
    <dgm:cxn modelId="{BD8BDA61-9ADF-4030-A829-9E3B3BA24B66}" srcId="{D9273B9D-E7FA-438F-BC6F-BC55F1866823}" destId="{672104D4-FDF7-4F77-AC0D-65552D91A675}" srcOrd="1" destOrd="0" parTransId="{8375E62A-9CD7-4313-922F-A65E53040BDD}" sibTransId="{9B713B88-0EC4-4006-895C-7B90A4D63500}"/>
    <dgm:cxn modelId="{38EDA242-29E2-49F8-9247-B0AAAF853553}" type="presOf" srcId="{D9273B9D-E7FA-438F-BC6F-BC55F1866823}" destId="{D92FA608-1C75-4B40-8F45-6C225A6EBC88}" srcOrd="0" destOrd="0" presId="urn:microsoft.com/office/officeart/2005/8/layout/list1"/>
    <dgm:cxn modelId="{87A19943-D2B7-4FB5-A142-7FFC14757B42}" srcId="{61D97306-6202-40A7-B67F-35A673737E63}" destId="{6AA845AE-FEA4-4FA6-9EC0-0AC63127958B}" srcOrd="3" destOrd="0" parTransId="{ED29C900-6CF9-4062-9A62-DD1886C933A4}" sibTransId="{DBF841B3-3819-48DD-8C3E-D8230C6B66F2}"/>
    <dgm:cxn modelId="{DA056C65-688B-4B58-A5E0-855531EBAF80}" type="presOf" srcId="{36A8A223-0442-4E53-B691-D929FE71567D}" destId="{B118F6F5-F1A2-4713-A367-089EA933CC84}" srcOrd="0" destOrd="0" presId="urn:microsoft.com/office/officeart/2005/8/layout/list1"/>
    <dgm:cxn modelId="{CFD53A7F-65BE-4250-BDE9-69DA42118478}" srcId="{D9273B9D-E7FA-438F-BC6F-BC55F1866823}" destId="{D7546A96-0A56-4BF3-8B69-9A91B88B7AB6}" srcOrd="0" destOrd="0" parTransId="{D849A13C-A9A9-41C6-8D3D-BB79F5F6E3F1}" sibTransId="{9071B5F3-2E73-42F2-ACC9-F10D40A69C8B}"/>
    <dgm:cxn modelId="{DE83D88D-80B9-40A7-B996-53D56CC519F7}" srcId="{61D97306-6202-40A7-B67F-35A673737E63}" destId="{AE5BE4FD-2B98-42F1-9502-F1DB4072E8BA}" srcOrd="1" destOrd="0" parTransId="{D78A751B-6030-48F4-9C15-674FDF656DE3}" sibTransId="{D8A02D06-9120-4ACB-BF80-FFA2903431D7}"/>
    <dgm:cxn modelId="{2F3BDDA4-717B-4468-8AF9-3822F298BFE0}" type="presOf" srcId="{61D97306-6202-40A7-B67F-35A673737E63}" destId="{A01F208A-323A-4FCE-9106-CD8C3441421F}" srcOrd="1" destOrd="0" presId="urn:microsoft.com/office/officeart/2005/8/layout/list1"/>
    <dgm:cxn modelId="{D9572FA9-2C8D-410D-9542-F1B1B55F5476}" type="presOf" srcId="{0090B4C6-B0E2-4CC7-9E7F-923920D86B2F}" destId="{A3AA123D-6665-42BE-9B52-0285E39EB8CD}" srcOrd="0" destOrd="2" presId="urn:microsoft.com/office/officeart/2005/8/layout/list1"/>
    <dgm:cxn modelId="{AC6199AA-A112-4E19-ABF6-837FD65FAD4A}" type="presOf" srcId="{D9273B9D-E7FA-438F-BC6F-BC55F1866823}" destId="{93016C21-53DA-462F-B8BB-450DD9495B47}" srcOrd="1" destOrd="0" presId="urn:microsoft.com/office/officeart/2005/8/layout/list1"/>
    <dgm:cxn modelId="{39DE1DC5-3B6D-4E1F-836C-B52CCCF8FB19}" type="presOf" srcId="{D7546A96-0A56-4BF3-8B69-9A91B88B7AB6}" destId="{A3AA123D-6665-42BE-9B52-0285E39EB8CD}" srcOrd="0" destOrd="0" presId="urn:microsoft.com/office/officeart/2005/8/layout/list1"/>
    <dgm:cxn modelId="{D1E8F5CD-B528-4AE8-9BF9-88E6E63CBC99}" srcId="{36A8A223-0442-4E53-B691-D929FE71567D}" destId="{61D97306-6202-40A7-B67F-35A673737E63}" srcOrd="0" destOrd="0" parTransId="{2BF9223B-E655-4810-8C5C-C9AF944B1DEB}" sibTransId="{28FB989E-1260-4920-8789-5D22528FCBAF}"/>
    <dgm:cxn modelId="{25305FD5-709F-436A-8812-C518B2B9E783}" type="presOf" srcId="{61D97306-6202-40A7-B67F-35A673737E63}" destId="{146BB5D6-601B-4421-B158-AD04FB49F919}" srcOrd="0" destOrd="0" presId="urn:microsoft.com/office/officeart/2005/8/layout/list1"/>
    <dgm:cxn modelId="{8C77A8EF-E7FE-44D1-A3D3-145134DD8249}" type="presOf" srcId="{AE5BE4FD-2B98-42F1-9502-F1DB4072E8BA}" destId="{7BA48026-D81B-41C9-BA5C-378A42E743C1}" srcOrd="0" destOrd="1" presId="urn:microsoft.com/office/officeart/2005/8/layout/list1"/>
    <dgm:cxn modelId="{93871C8C-B245-42DD-9C94-12FAAFC217F6}" type="presParOf" srcId="{B118F6F5-F1A2-4713-A367-089EA933CC84}" destId="{F0F02509-6253-45D5-99AB-CB241BC4A4B3}" srcOrd="0" destOrd="0" presId="urn:microsoft.com/office/officeart/2005/8/layout/list1"/>
    <dgm:cxn modelId="{1D66D563-8973-4546-B0A8-575BE5BB4715}" type="presParOf" srcId="{F0F02509-6253-45D5-99AB-CB241BC4A4B3}" destId="{146BB5D6-601B-4421-B158-AD04FB49F919}" srcOrd="0" destOrd="0" presId="urn:microsoft.com/office/officeart/2005/8/layout/list1"/>
    <dgm:cxn modelId="{0406B4F4-C578-4B63-A343-38E5806FA9AD}" type="presParOf" srcId="{F0F02509-6253-45D5-99AB-CB241BC4A4B3}" destId="{A01F208A-323A-4FCE-9106-CD8C3441421F}" srcOrd="1" destOrd="0" presId="urn:microsoft.com/office/officeart/2005/8/layout/list1"/>
    <dgm:cxn modelId="{BCC0FC50-ED9E-40A1-8B21-BB9DC5770DF8}" type="presParOf" srcId="{B118F6F5-F1A2-4713-A367-089EA933CC84}" destId="{65326FB1-3821-4319-B65B-9C5B1DE8B54E}" srcOrd="1" destOrd="0" presId="urn:microsoft.com/office/officeart/2005/8/layout/list1"/>
    <dgm:cxn modelId="{7DC38BF7-A3A1-4B43-90CB-B7BDC7703B2F}" type="presParOf" srcId="{B118F6F5-F1A2-4713-A367-089EA933CC84}" destId="{7BA48026-D81B-41C9-BA5C-378A42E743C1}" srcOrd="2" destOrd="0" presId="urn:microsoft.com/office/officeart/2005/8/layout/list1"/>
    <dgm:cxn modelId="{9D50433B-BC46-4B5E-B22E-888282A69A3F}" type="presParOf" srcId="{B118F6F5-F1A2-4713-A367-089EA933CC84}" destId="{3C82F0A8-4E3B-4C86-9139-18D330182D51}" srcOrd="3" destOrd="0" presId="urn:microsoft.com/office/officeart/2005/8/layout/list1"/>
    <dgm:cxn modelId="{A54411FC-0D91-4AE4-A092-B3CB160CA421}" type="presParOf" srcId="{B118F6F5-F1A2-4713-A367-089EA933CC84}" destId="{E9A80EDE-43E9-4478-8042-31851CC7F703}" srcOrd="4" destOrd="0" presId="urn:microsoft.com/office/officeart/2005/8/layout/list1"/>
    <dgm:cxn modelId="{3C0D27DC-C90B-4018-99F0-34B0313D3CEF}" type="presParOf" srcId="{E9A80EDE-43E9-4478-8042-31851CC7F703}" destId="{D92FA608-1C75-4B40-8F45-6C225A6EBC88}" srcOrd="0" destOrd="0" presId="urn:microsoft.com/office/officeart/2005/8/layout/list1"/>
    <dgm:cxn modelId="{675E4931-F4BE-4605-9375-4400A9C426D5}" type="presParOf" srcId="{E9A80EDE-43E9-4478-8042-31851CC7F703}" destId="{93016C21-53DA-462F-B8BB-450DD9495B47}" srcOrd="1" destOrd="0" presId="urn:microsoft.com/office/officeart/2005/8/layout/list1"/>
    <dgm:cxn modelId="{690B32C1-B58A-424C-A622-C8D39D8537BA}" type="presParOf" srcId="{B118F6F5-F1A2-4713-A367-089EA933CC84}" destId="{0817FF72-202B-4753-94E2-E897686C7706}" srcOrd="5" destOrd="0" presId="urn:microsoft.com/office/officeart/2005/8/layout/list1"/>
    <dgm:cxn modelId="{0D9390F7-5636-44EC-AA19-8F50A552D774}" type="presParOf" srcId="{B118F6F5-F1A2-4713-A367-089EA933CC84}" destId="{A3AA123D-6665-42BE-9B52-0285E39EB8CD}"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8533FB5-F343-41A6-BD11-2F9B490227D0}"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A26F4E22-4021-4CC9-880D-A1B43E12501A}">
      <dgm:prSet/>
      <dgm:spPr/>
      <dgm:t>
        <a:bodyPr/>
        <a:lstStyle/>
        <a:p>
          <a:r>
            <a:rPr lang="en-US"/>
            <a:t>SpaceX advertises Falcon 9 rocket launches on its website with a cost of $62 million; other providers cost upward of $165 million each, much of the savings is because SpaceX can reuse the first stage. </a:t>
          </a:r>
        </a:p>
      </dgm:t>
    </dgm:pt>
    <dgm:pt modelId="{ADA3B5ED-51C3-4D70-B408-7FFA19592411}" type="parTrans" cxnId="{CEC41B2E-6762-431F-B053-54D193221FB6}">
      <dgm:prSet/>
      <dgm:spPr/>
      <dgm:t>
        <a:bodyPr/>
        <a:lstStyle/>
        <a:p>
          <a:endParaRPr lang="en-US"/>
        </a:p>
      </dgm:t>
    </dgm:pt>
    <dgm:pt modelId="{B9A6201D-5C18-4198-A1AA-9DB80736EF39}" type="sibTrans" cxnId="{CEC41B2E-6762-431F-B053-54D193221FB6}">
      <dgm:prSet/>
      <dgm:spPr/>
      <dgm:t>
        <a:bodyPr/>
        <a:lstStyle/>
        <a:p>
          <a:endParaRPr lang="en-US"/>
        </a:p>
      </dgm:t>
    </dgm:pt>
    <dgm:pt modelId="{C4425CC8-DB3D-42EE-B386-5F37DC84B08B}">
      <dgm:prSet/>
      <dgm:spPr/>
      <dgm:t>
        <a:bodyPr/>
        <a:lstStyle/>
        <a:p>
          <a:r>
            <a:rPr lang="en-US" dirty="0"/>
            <a:t>Therefore, if we can determine if the first stage will land, we can determine the cost of a launch. This information can be used if an alternate company wants to bid against SpaceX for a rocket launch.</a:t>
          </a:r>
        </a:p>
      </dgm:t>
    </dgm:pt>
    <dgm:pt modelId="{D92F6ABA-8E2D-4833-B507-473F16AD0761}" type="parTrans" cxnId="{36BF1075-6D94-4D13-96B5-9A4E25F3C667}">
      <dgm:prSet/>
      <dgm:spPr/>
      <dgm:t>
        <a:bodyPr/>
        <a:lstStyle/>
        <a:p>
          <a:endParaRPr lang="en-US"/>
        </a:p>
      </dgm:t>
    </dgm:pt>
    <dgm:pt modelId="{0C3319E8-BA92-4995-9460-906C41AC1B54}" type="sibTrans" cxnId="{36BF1075-6D94-4D13-96B5-9A4E25F3C667}">
      <dgm:prSet/>
      <dgm:spPr/>
      <dgm:t>
        <a:bodyPr/>
        <a:lstStyle/>
        <a:p>
          <a:endParaRPr lang="en-US"/>
        </a:p>
      </dgm:t>
    </dgm:pt>
    <dgm:pt modelId="{58C65E30-FEF2-4F8D-9737-4928670680B8}" type="pres">
      <dgm:prSet presAssocID="{F8533FB5-F343-41A6-BD11-2F9B490227D0}" presName="outerComposite" presStyleCnt="0">
        <dgm:presLayoutVars>
          <dgm:chMax val="5"/>
          <dgm:dir/>
          <dgm:resizeHandles val="exact"/>
        </dgm:presLayoutVars>
      </dgm:prSet>
      <dgm:spPr/>
    </dgm:pt>
    <dgm:pt modelId="{0882CFE1-4018-4FFD-97F5-6E8F1B2D3EC4}" type="pres">
      <dgm:prSet presAssocID="{F8533FB5-F343-41A6-BD11-2F9B490227D0}" presName="dummyMaxCanvas" presStyleCnt="0">
        <dgm:presLayoutVars/>
      </dgm:prSet>
      <dgm:spPr/>
    </dgm:pt>
    <dgm:pt modelId="{F3CA7CB1-3761-4B4A-B8EF-B982111547B2}" type="pres">
      <dgm:prSet presAssocID="{F8533FB5-F343-41A6-BD11-2F9B490227D0}" presName="TwoNodes_1" presStyleLbl="node1" presStyleIdx="0" presStyleCnt="2">
        <dgm:presLayoutVars>
          <dgm:bulletEnabled val="1"/>
        </dgm:presLayoutVars>
      </dgm:prSet>
      <dgm:spPr/>
    </dgm:pt>
    <dgm:pt modelId="{EFB2BCA6-7049-4BB7-9228-44C0B7492FA7}" type="pres">
      <dgm:prSet presAssocID="{F8533FB5-F343-41A6-BD11-2F9B490227D0}" presName="TwoNodes_2" presStyleLbl="node1" presStyleIdx="1" presStyleCnt="2">
        <dgm:presLayoutVars>
          <dgm:bulletEnabled val="1"/>
        </dgm:presLayoutVars>
      </dgm:prSet>
      <dgm:spPr/>
    </dgm:pt>
    <dgm:pt modelId="{9F4923FD-55A1-4D6D-8138-6D3A4EEAA9E4}" type="pres">
      <dgm:prSet presAssocID="{F8533FB5-F343-41A6-BD11-2F9B490227D0}" presName="TwoConn_1-2" presStyleLbl="fgAccFollowNode1" presStyleIdx="0" presStyleCnt="1">
        <dgm:presLayoutVars>
          <dgm:bulletEnabled val="1"/>
        </dgm:presLayoutVars>
      </dgm:prSet>
      <dgm:spPr/>
    </dgm:pt>
    <dgm:pt modelId="{C11AE773-2C95-4AAB-B546-5FDD2EC62B00}" type="pres">
      <dgm:prSet presAssocID="{F8533FB5-F343-41A6-BD11-2F9B490227D0}" presName="TwoNodes_1_text" presStyleLbl="node1" presStyleIdx="1" presStyleCnt="2">
        <dgm:presLayoutVars>
          <dgm:bulletEnabled val="1"/>
        </dgm:presLayoutVars>
      </dgm:prSet>
      <dgm:spPr/>
    </dgm:pt>
    <dgm:pt modelId="{0B44824C-AECF-40EA-AE97-D568C89266D4}" type="pres">
      <dgm:prSet presAssocID="{F8533FB5-F343-41A6-BD11-2F9B490227D0}" presName="TwoNodes_2_text" presStyleLbl="node1" presStyleIdx="1" presStyleCnt="2">
        <dgm:presLayoutVars>
          <dgm:bulletEnabled val="1"/>
        </dgm:presLayoutVars>
      </dgm:prSet>
      <dgm:spPr/>
    </dgm:pt>
  </dgm:ptLst>
  <dgm:cxnLst>
    <dgm:cxn modelId="{CEC41B2E-6762-431F-B053-54D193221FB6}" srcId="{F8533FB5-F343-41A6-BD11-2F9B490227D0}" destId="{A26F4E22-4021-4CC9-880D-A1B43E12501A}" srcOrd="0" destOrd="0" parTransId="{ADA3B5ED-51C3-4D70-B408-7FFA19592411}" sibTransId="{B9A6201D-5C18-4198-A1AA-9DB80736EF39}"/>
    <dgm:cxn modelId="{36BF1075-6D94-4D13-96B5-9A4E25F3C667}" srcId="{F8533FB5-F343-41A6-BD11-2F9B490227D0}" destId="{C4425CC8-DB3D-42EE-B386-5F37DC84B08B}" srcOrd="1" destOrd="0" parTransId="{D92F6ABA-8E2D-4833-B507-473F16AD0761}" sibTransId="{0C3319E8-BA92-4995-9460-906C41AC1B54}"/>
    <dgm:cxn modelId="{72FD007E-8AB8-45E6-993C-1FE4D77CAE8B}" type="presOf" srcId="{F8533FB5-F343-41A6-BD11-2F9B490227D0}" destId="{58C65E30-FEF2-4F8D-9737-4928670680B8}" srcOrd="0" destOrd="0" presId="urn:microsoft.com/office/officeart/2005/8/layout/vProcess5"/>
    <dgm:cxn modelId="{8155CEA5-A386-4BF3-93C7-A5AA5D18CF62}" type="presOf" srcId="{C4425CC8-DB3D-42EE-B386-5F37DC84B08B}" destId="{EFB2BCA6-7049-4BB7-9228-44C0B7492FA7}" srcOrd="0" destOrd="0" presId="urn:microsoft.com/office/officeart/2005/8/layout/vProcess5"/>
    <dgm:cxn modelId="{055276BB-DA92-4CA4-9A06-3A7491DCD9D8}" type="presOf" srcId="{B9A6201D-5C18-4198-A1AA-9DB80736EF39}" destId="{9F4923FD-55A1-4D6D-8138-6D3A4EEAA9E4}" srcOrd="0" destOrd="0" presId="urn:microsoft.com/office/officeart/2005/8/layout/vProcess5"/>
    <dgm:cxn modelId="{FC495CDB-F91F-42AA-A9F8-ADB651B6BA99}" type="presOf" srcId="{A26F4E22-4021-4CC9-880D-A1B43E12501A}" destId="{F3CA7CB1-3761-4B4A-B8EF-B982111547B2}" srcOrd="0" destOrd="0" presId="urn:microsoft.com/office/officeart/2005/8/layout/vProcess5"/>
    <dgm:cxn modelId="{732AE0E4-B3C3-46CE-8C3A-6293DA6F4618}" type="presOf" srcId="{A26F4E22-4021-4CC9-880D-A1B43E12501A}" destId="{C11AE773-2C95-4AAB-B546-5FDD2EC62B00}" srcOrd="1" destOrd="0" presId="urn:microsoft.com/office/officeart/2005/8/layout/vProcess5"/>
    <dgm:cxn modelId="{7C125EED-DDC5-48F8-B690-E66F777A5CBC}" type="presOf" srcId="{C4425CC8-DB3D-42EE-B386-5F37DC84B08B}" destId="{0B44824C-AECF-40EA-AE97-D568C89266D4}" srcOrd="1" destOrd="0" presId="urn:microsoft.com/office/officeart/2005/8/layout/vProcess5"/>
    <dgm:cxn modelId="{0C258E8E-0D2F-4F2D-818C-BFE026B0939C}" type="presParOf" srcId="{58C65E30-FEF2-4F8D-9737-4928670680B8}" destId="{0882CFE1-4018-4FFD-97F5-6E8F1B2D3EC4}" srcOrd="0" destOrd="0" presId="urn:microsoft.com/office/officeart/2005/8/layout/vProcess5"/>
    <dgm:cxn modelId="{B82AFAA3-62B4-4CBA-83A9-7A651EEF88A7}" type="presParOf" srcId="{58C65E30-FEF2-4F8D-9737-4928670680B8}" destId="{F3CA7CB1-3761-4B4A-B8EF-B982111547B2}" srcOrd="1" destOrd="0" presId="urn:microsoft.com/office/officeart/2005/8/layout/vProcess5"/>
    <dgm:cxn modelId="{3375827D-9B4D-497D-839D-8071BB4FB6B4}" type="presParOf" srcId="{58C65E30-FEF2-4F8D-9737-4928670680B8}" destId="{EFB2BCA6-7049-4BB7-9228-44C0B7492FA7}" srcOrd="2" destOrd="0" presId="urn:microsoft.com/office/officeart/2005/8/layout/vProcess5"/>
    <dgm:cxn modelId="{EDC580F4-5DA2-463D-9B8F-AC161333C65D}" type="presParOf" srcId="{58C65E30-FEF2-4F8D-9737-4928670680B8}" destId="{9F4923FD-55A1-4D6D-8138-6D3A4EEAA9E4}" srcOrd="3" destOrd="0" presId="urn:microsoft.com/office/officeart/2005/8/layout/vProcess5"/>
    <dgm:cxn modelId="{A7CFCC53-8B7E-48DE-B0B3-667E39D66C17}" type="presParOf" srcId="{58C65E30-FEF2-4F8D-9737-4928670680B8}" destId="{C11AE773-2C95-4AAB-B546-5FDD2EC62B00}" srcOrd="4" destOrd="0" presId="urn:microsoft.com/office/officeart/2005/8/layout/vProcess5"/>
    <dgm:cxn modelId="{1F6A7131-3477-4FAD-B892-5DC8F10D0D20}" type="presParOf" srcId="{58C65E30-FEF2-4F8D-9737-4928670680B8}" destId="{0B44824C-AECF-40EA-AE97-D568C89266D4}"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BE7DB08-67D2-493F-B63F-253FA97297DD}"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19AE6D26-3F3F-4C67-8AA9-EFF25D48FE5F}">
      <dgm:prSet/>
      <dgm:spPr/>
      <dgm:t>
        <a:bodyPr/>
        <a:lstStyle/>
        <a:p>
          <a:r>
            <a:rPr lang="en-US"/>
            <a:t>The process begins by making an API call to the SpaceX API to request initial rocket launch data. Next, the launch IDs obtained from the initial API call are extracted for further use. Separate API calls are made using the previously extracted launch IDs to get detailed information about each launch. The results are then filtered to only include those pertaining to the Falcon 9 rocket model.</a:t>
          </a:r>
        </a:p>
      </dgm:t>
    </dgm:pt>
    <dgm:pt modelId="{2741E114-F155-46A0-BA1D-0C3FFE5260BD}" type="parTrans" cxnId="{2080423C-9697-421B-B9F6-3D53A5296FBC}">
      <dgm:prSet/>
      <dgm:spPr/>
      <dgm:t>
        <a:bodyPr/>
        <a:lstStyle/>
        <a:p>
          <a:endParaRPr lang="en-US"/>
        </a:p>
      </dgm:t>
    </dgm:pt>
    <dgm:pt modelId="{F44CDEAD-1541-40E0-9EB0-F2B434F18A27}" type="sibTrans" cxnId="{2080423C-9697-421B-B9F6-3D53A5296FBC}">
      <dgm:prSet/>
      <dgm:spPr/>
      <dgm:t>
        <a:bodyPr/>
        <a:lstStyle/>
        <a:p>
          <a:endParaRPr lang="en-US"/>
        </a:p>
      </dgm:t>
    </dgm:pt>
    <dgm:pt modelId="{FBC200DE-CABA-4F63-9441-8D70888CDD21}">
      <dgm:prSet/>
      <dgm:spPr/>
      <dgm:t>
        <a:bodyPr/>
        <a:lstStyle/>
        <a:p>
          <a:r>
            <a:rPr lang="en-US"/>
            <a:t>All missing (NaN) values are replaced with the mean of that column, except for the missing values related to the Landing Pad which are left as NaN.</a:t>
          </a:r>
        </a:p>
      </dgm:t>
    </dgm:pt>
    <dgm:pt modelId="{E9D02651-B9E5-40AF-B96D-9DC9006D0536}" type="parTrans" cxnId="{66A84EFE-105C-44B4-9AE2-D111B7315E65}">
      <dgm:prSet/>
      <dgm:spPr/>
      <dgm:t>
        <a:bodyPr/>
        <a:lstStyle/>
        <a:p>
          <a:endParaRPr lang="en-US"/>
        </a:p>
      </dgm:t>
    </dgm:pt>
    <dgm:pt modelId="{7A78EACA-6A35-4D90-B0E0-D92BDFB1A14F}" type="sibTrans" cxnId="{66A84EFE-105C-44B4-9AE2-D111B7315E65}">
      <dgm:prSet/>
      <dgm:spPr/>
      <dgm:t>
        <a:bodyPr/>
        <a:lstStyle/>
        <a:p>
          <a:endParaRPr lang="en-US"/>
        </a:p>
      </dgm:t>
    </dgm:pt>
    <dgm:pt modelId="{C518B322-89D7-449B-9270-6065F0AC945E}" type="pres">
      <dgm:prSet presAssocID="{EBE7DB08-67D2-493F-B63F-253FA97297DD}" presName="linear" presStyleCnt="0">
        <dgm:presLayoutVars>
          <dgm:animLvl val="lvl"/>
          <dgm:resizeHandles val="exact"/>
        </dgm:presLayoutVars>
      </dgm:prSet>
      <dgm:spPr/>
    </dgm:pt>
    <dgm:pt modelId="{B7FF706B-7B99-495D-90D2-887AFC8E5C10}" type="pres">
      <dgm:prSet presAssocID="{19AE6D26-3F3F-4C67-8AA9-EFF25D48FE5F}" presName="parentText" presStyleLbl="node1" presStyleIdx="0" presStyleCnt="2">
        <dgm:presLayoutVars>
          <dgm:chMax val="0"/>
          <dgm:bulletEnabled val="1"/>
        </dgm:presLayoutVars>
      </dgm:prSet>
      <dgm:spPr/>
    </dgm:pt>
    <dgm:pt modelId="{22FD05A1-B665-4C4B-91B6-A95BBE2F14C3}" type="pres">
      <dgm:prSet presAssocID="{F44CDEAD-1541-40E0-9EB0-F2B434F18A27}" presName="spacer" presStyleCnt="0"/>
      <dgm:spPr/>
    </dgm:pt>
    <dgm:pt modelId="{A053ECB2-3343-4D3E-8E91-7F859B0BBA24}" type="pres">
      <dgm:prSet presAssocID="{FBC200DE-CABA-4F63-9441-8D70888CDD21}" presName="parentText" presStyleLbl="node1" presStyleIdx="1" presStyleCnt="2">
        <dgm:presLayoutVars>
          <dgm:chMax val="0"/>
          <dgm:bulletEnabled val="1"/>
        </dgm:presLayoutVars>
      </dgm:prSet>
      <dgm:spPr/>
    </dgm:pt>
  </dgm:ptLst>
  <dgm:cxnLst>
    <dgm:cxn modelId="{651F8936-F8FA-49EF-B75B-DD28B2601409}" type="presOf" srcId="{19AE6D26-3F3F-4C67-8AA9-EFF25D48FE5F}" destId="{B7FF706B-7B99-495D-90D2-887AFC8E5C10}" srcOrd="0" destOrd="0" presId="urn:microsoft.com/office/officeart/2005/8/layout/vList2"/>
    <dgm:cxn modelId="{2080423C-9697-421B-B9F6-3D53A5296FBC}" srcId="{EBE7DB08-67D2-493F-B63F-253FA97297DD}" destId="{19AE6D26-3F3F-4C67-8AA9-EFF25D48FE5F}" srcOrd="0" destOrd="0" parTransId="{2741E114-F155-46A0-BA1D-0C3FFE5260BD}" sibTransId="{F44CDEAD-1541-40E0-9EB0-F2B434F18A27}"/>
    <dgm:cxn modelId="{3A71EBA7-39F0-42E7-9EDA-B2A2DE753372}" type="presOf" srcId="{EBE7DB08-67D2-493F-B63F-253FA97297DD}" destId="{C518B322-89D7-449B-9270-6065F0AC945E}" srcOrd="0" destOrd="0" presId="urn:microsoft.com/office/officeart/2005/8/layout/vList2"/>
    <dgm:cxn modelId="{95AFB5E2-398C-4970-BB1A-4B27448F428A}" type="presOf" srcId="{FBC200DE-CABA-4F63-9441-8D70888CDD21}" destId="{A053ECB2-3343-4D3E-8E91-7F859B0BBA24}" srcOrd="0" destOrd="0" presId="urn:microsoft.com/office/officeart/2005/8/layout/vList2"/>
    <dgm:cxn modelId="{66A84EFE-105C-44B4-9AE2-D111B7315E65}" srcId="{EBE7DB08-67D2-493F-B63F-253FA97297DD}" destId="{FBC200DE-CABA-4F63-9441-8D70888CDD21}" srcOrd="1" destOrd="0" parTransId="{E9D02651-B9E5-40AF-B96D-9DC9006D0536}" sibTransId="{7A78EACA-6A35-4D90-B0E0-D92BDFB1A14F}"/>
    <dgm:cxn modelId="{64802AD2-1D5D-4CC2-990D-FD5FE4BF7A0F}" type="presParOf" srcId="{C518B322-89D7-449B-9270-6065F0AC945E}" destId="{B7FF706B-7B99-495D-90D2-887AFC8E5C10}" srcOrd="0" destOrd="0" presId="urn:microsoft.com/office/officeart/2005/8/layout/vList2"/>
    <dgm:cxn modelId="{AC29C8F4-8764-443D-A034-7D9BA30A6938}" type="presParOf" srcId="{C518B322-89D7-449B-9270-6065F0AC945E}" destId="{22FD05A1-B665-4C4B-91B6-A95BBE2F14C3}" srcOrd="1" destOrd="0" presId="urn:microsoft.com/office/officeart/2005/8/layout/vList2"/>
    <dgm:cxn modelId="{5616A16B-5C0B-4733-A995-509AC020CC3D}" type="presParOf" srcId="{C518B322-89D7-449B-9270-6065F0AC945E}" destId="{A053ECB2-3343-4D3E-8E91-7F859B0BBA24}"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664BCE1-F6D5-4CCA-9855-8312F120A427}"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CC03C40C-B427-4485-AF95-4B30AA82054C}">
      <dgm:prSet/>
      <dgm:spPr/>
      <dgm:t>
        <a:bodyPr/>
        <a:lstStyle/>
        <a:p>
          <a:r>
            <a:rPr lang="en-US" u="sng"/>
            <a:t>Missing Values Analysis:</a:t>
          </a:r>
          <a:endParaRPr lang="en-US"/>
        </a:p>
      </dgm:t>
    </dgm:pt>
    <dgm:pt modelId="{4F00F614-749E-455E-8C97-BDC40FBA1ECB}" type="parTrans" cxnId="{F3B24D69-CA2A-41CB-89B6-E1A0C5D7FD6C}">
      <dgm:prSet/>
      <dgm:spPr/>
      <dgm:t>
        <a:bodyPr/>
        <a:lstStyle/>
        <a:p>
          <a:endParaRPr lang="en-US"/>
        </a:p>
      </dgm:t>
    </dgm:pt>
    <dgm:pt modelId="{5D2830AD-286F-49E0-A81A-269B321EA169}" type="sibTrans" cxnId="{F3B24D69-CA2A-41CB-89B6-E1A0C5D7FD6C}">
      <dgm:prSet/>
      <dgm:spPr/>
      <dgm:t>
        <a:bodyPr/>
        <a:lstStyle/>
        <a:p>
          <a:endParaRPr lang="en-US"/>
        </a:p>
      </dgm:t>
    </dgm:pt>
    <dgm:pt modelId="{872A7E21-9AB0-4139-A57A-51B81458455B}">
      <dgm:prSet/>
      <dgm:spPr/>
      <dgm:t>
        <a:bodyPr/>
        <a:lstStyle/>
        <a:p>
          <a:r>
            <a:rPr lang="en-US"/>
            <a:t>Identified and calculated the percentage of missing values in each attribute.</a:t>
          </a:r>
        </a:p>
      </dgm:t>
    </dgm:pt>
    <dgm:pt modelId="{3739D613-C94A-4529-B35A-352E8F3E1432}" type="parTrans" cxnId="{E7B70B9C-2CCB-427C-8691-C428342A098D}">
      <dgm:prSet/>
      <dgm:spPr/>
      <dgm:t>
        <a:bodyPr/>
        <a:lstStyle/>
        <a:p>
          <a:endParaRPr lang="en-US"/>
        </a:p>
      </dgm:t>
    </dgm:pt>
    <dgm:pt modelId="{118CB21A-FD84-4164-8313-6D78FE1E6069}" type="sibTrans" cxnId="{E7B70B9C-2CCB-427C-8691-C428342A098D}">
      <dgm:prSet/>
      <dgm:spPr/>
      <dgm:t>
        <a:bodyPr/>
        <a:lstStyle/>
        <a:p>
          <a:endParaRPr lang="en-US"/>
        </a:p>
      </dgm:t>
    </dgm:pt>
    <dgm:pt modelId="{984FE53D-967D-4440-B5F2-6F95751BDCF1}">
      <dgm:prSet/>
      <dgm:spPr/>
      <dgm:t>
        <a:bodyPr/>
        <a:lstStyle/>
        <a:p>
          <a:r>
            <a:rPr lang="en-US" u="sng"/>
            <a:t>Data Type Identification:</a:t>
          </a:r>
          <a:endParaRPr lang="en-US"/>
        </a:p>
      </dgm:t>
    </dgm:pt>
    <dgm:pt modelId="{6AF7184A-6601-4279-84F4-EB56201CC1F3}" type="parTrans" cxnId="{BE1CD074-8A16-4EE8-932C-D1B7EC92F12E}">
      <dgm:prSet/>
      <dgm:spPr/>
      <dgm:t>
        <a:bodyPr/>
        <a:lstStyle/>
        <a:p>
          <a:endParaRPr lang="en-US"/>
        </a:p>
      </dgm:t>
    </dgm:pt>
    <dgm:pt modelId="{E6680ACD-FFCD-4886-943E-EEFC0B9EBB3F}" type="sibTrans" cxnId="{BE1CD074-8A16-4EE8-932C-D1B7EC92F12E}">
      <dgm:prSet/>
      <dgm:spPr/>
      <dgm:t>
        <a:bodyPr/>
        <a:lstStyle/>
        <a:p>
          <a:endParaRPr lang="en-US"/>
        </a:p>
      </dgm:t>
    </dgm:pt>
    <dgm:pt modelId="{15865F79-7F77-4E94-8AA0-12E1C6065383}">
      <dgm:prSet/>
      <dgm:spPr/>
      <dgm:t>
        <a:bodyPr/>
        <a:lstStyle/>
        <a:p>
          <a:r>
            <a:rPr lang="en-US"/>
            <a:t>Classified attributes into numerical and categorical columns for further processing.</a:t>
          </a:r>
        </a:p>
      </dgm:t>
    </dgm:pt>
    <dgm:pt modelId="{6CCA2C7D-DC16-415A-ADC4-2441EBA18B77}" type="parTrans" cxnId="{D12F3DBD-E9E7-4F1E-A09D-F63F6EFAA682}">
      <dgm:prSet/>
      <dgm:spPr/>
      <dgm:t>
        <a:bodyPr/>
        <a:lstStyle/>
        <a:p>
          <a:endParaRPr lang="en-US"/>
        </a:p>
      </dgm:t>
    </dgm:pt>
    <dgm:pt modelId="{39C61172-BB8B-4738-99F4-6B79D6E235B4}" type="sibTrans" cxnId="{D12F3DBD-E9E7-4F1E-A09D-F63F6EFAA682}">
      <dgm:prSet/>
      <dgm:spPr/>
      <dgm:t>
        <a:bodyPr/>
        <a:lstStyle/>
        <a:p>
          <a:endParaRPr lang="en-US"/>
        </a:p>
      </dgm:t>
    </dgm:pt>
    <dgm:pt modelId="{7014D778-FCA1-4D89-83D2-2AA7A79E8B98}">
      <dgm:prSet/>
      <dgm:spPr/>
      <dgm:t>
        <a:bodyPr/>
        <a:lstStyle/>
        <a:p>
          <a:r>
            <a:rPr lang="en-US" u="sng"/>
            <a:t>Launch Site Analysis:</a:t>
          </a:r>
          <a:endParaRPr lang="en-US"/>
        </a:p>
      </dgm:t>
    </dgm:pt>
    <dgm:pt modelId="{0FF5F87E-BC56-453F-9E16-3818B6C0E93C}" type="parTrans" cxnId="{A64642ED-AA13-4744-81B6-BB61A028CD11}">
      <dgm:prSet/>
      <dgm:spPr/>
      <dgm:t>
        <a:bodyPr/>
        <a:lstStyle/>
        <a:p>
          <a:endParaRPr lang="en-US"/>
        </a:p>
      </dgm:t>
    </dgm:pt>
    <dgm:pt modelId="{9634D5B9-776A-430E-853D-B6C3C6CAF442}" type="sibTrans" cxnId="{A64642ED-AA13-4744-81B6-BB61A028CD11}">
      <dgm:prSet/>
      <dgm:spPr/>
      <dgm:t>
        <a:bodyPr/>
        <a:lstStyle/>
        <a:p>
          <a:endParaRPr lang="en-US"/>
        </a:p>
      </dgm:t>
    </dgm:pt>
    <dgm:pt modelId="{BCD14273-B59D-43DB-AC90-85CAEDF942C0}">
      <dgm:prSet/>
      <dgm:spPr/>
      <dgm:t>
        <a:bodyPr/>
        <a:lstStyle/>
        <a:p>
          <a:r>
            <a:rPr lang="en-US"/>
            <a:t>CCAFS SLC 40: 55 launches</a:t>
          </a:r>
        </a:p>
      </dgm:t>
    </dgm:pt>
    <dgm:pt modelId="{ABC95498-BB68-4BB0-AD11-C75A6DD2B5B6}" type="parTrans" cxnId="{9BD02C3E-0E50-4981-B2DD-E10966F28CBA}">
      <dgm:prSet/>
      <dgm:spPr/>
      <dgm:t>
        <a:bodyPr/>
        <a:lstStyle/>
        <a:p>
          <a:endParaRPr lang="en-US"/>
        </a:p>
      </dgm:t>
    </dgm:pt>
    <dgm:pt modelId="{E8170B5D-E5BD-401B-BD0E-7D263F4A8F8D}" type="sibTrans" cxnId="{9BD02C3E-0E50-4981-B2DD-E10966F28CBA}">
      <dgm:prSet/>
      <dgm:spPr/>
      <dgm:t>
        <a:bodyPr/>
        <a:lstStyle/>
        <a:p>
          <a:endParaRPr lang="en-US"/>
        </a:p>
      </dgm:t>
    </dgm:pt>
    <dgm:pt modelId="{6D12C26B-1CE3-49B4-BAF6-ABE4189034C8}">
      <dgm:prSet/>
      <dgm:spPr/>
      <dgm:t>
        <a:bodyPr/>
        <a:lstStyle/>
        <a:p>
          <a:r>
            <a:rPr lang="en-US"/>
            <a:t>KSC LC 39A: 22 launches</a:t>
          </a:r>
        </a:p>
      </dgm:t>
    </dgm:pt>
    <dgm:pt modelId="{01108973-21B4-4477-AE33-88FBC33F1D1E}" type="parTrans" cxnId="{FCA60C5D-DA21-44D1-ADC4-37C5F7BF81F4}">
      <dgm:prSet/>
      <dgm:spPr/>
      <dgm:t>
        <a:bodyPr/>
        <a:lstStyle/>
        <a:p>
          <a:endParaRPr lang="en-US"/>
        </a:p>
      </dgm:t>
    </dgm:pt>
    <dgm:pt modelId="{4B674198-2450-4748-99FC-C1101D3E6AB2}" type="sibTrans" cxnId="{FCA60C5D-DA21-44D1-ADC4-37C5F7BF81F4}">
      <dgm:prSet/>
      <dgm:spPr/>
      <dgm:t>
        <a:bodyPr/>
        <a:lstStyle/>
        <a:p>
          <a:endParaRPr lang="en-US"/>
        </a:p>
      </dgm:t>
    </dgm:pt>
    <dgm:pt modelId="{3F9316CE-FEAE-484C-9242-C8AF62176625}">
      <dgm:prSet/>
      <dgm:spPr/>
      <dgm:t>
        <a:bodyPr/>
        <a:lstStyle/>
        <a:p>
          <a:r>
            <a:rPr lang="en-US"/>
            <a:t>VAFB SLC 4E: 13 launches</a:t>
          </a:r>
        </a:p>
      </dgm:t>
    </dgm:pt>
    <dgm:pt modelId="{BB7747C8-E55B-4E52-9105-6ED1391C075D}" type="parTrans" cxnId="{0A7D1A62-3C97-4F7D-B81C-CE411F0DC573}">
      <dgm:prSet/>
      <dgm:spPr/>
      <dgm:t>
        <a:bodyPr/>
        <a:lstStyle/>
        <a:p>
          <a:endParaRPr lang="en-US"/>
        </a:p>
      </dgm:t>
    </dgm:pt>
    <dgm:pt modelId="{66EBFB7E-7BF9-4CB2-A0FB-31BBE510D415}" type="sibTrans" cxnId="{0A7D1A62-3C97-4F7D-B81C-CE411F0DC573}">
      <dgm:prSet/>
      <dgm:spPr/>
      <dgm:t>
        <a:bodyPr/>
        <a:lstStyle/>
        <a:p>
          <a:endParaRPr lang="en-US"/>
        </a:p>
      </dgm:t>
    </dgm:pt>
    <dgm:pt modelId="{C878EB22-CCE3-4507-97DD-F26F170C755D}">
      <dgm:prSet/>
      <dgm:spPr/>
      <dgm:t>
        <a:bodyPr/>
        <a:lstStyle/>
        <a:p>
          <a:r>
            <a:rPr lang="en-US" u="sng"/>
            <a:t>Orbit Analysis:</a:t>
          </a:r>
          <a:endParaRPr lang="en-US"/>
        </a:p>
      </dgm:t>
    </dgm:pt>
    <dgm:pt modelId="{30D12AE9-2068-4B24-9EA9-293F6750A12A}" type="parTrans" cxnId="{333CD342-41F7-43A0-A14A-1024BB6FDD9D}">
      <dgm:prSet/>
      <dgm:spPr/>
      <dgm:t>
        <a:bodyPr/>
        <a:lstStyle/>
        <a:p>
          <a:endParaRPr lang="en-US"/>
        </a:p>
      </dgm:t>
    </dgm:pt>
    <dgm:pt modelId="{07262FE1-63CB-442A-B059-9F792366699C}" type="sibTrans" cxnId="{333CD342-41F7-43A0-A14A-1024BB6FDD9D}">
      <dgm:prSet/>
      <dgm:spPr/>
      <dgm:t>
        <a:bodyPr/>
        <a:lstStyle/>
        <a:p>
          <a:endParaRPr lang="en-US"/>
        </a:p>
      </dgm:t>
    </dgm:pt>
    <dgm:pt modelId="{8733DDC3-FD49-4E13-928D-4332F4423F17}">
      <dgm:prSet/>
      <dgm:spPr/>
      <dgm:t>
        <a:bodyPr/>
        <a:lstStyle/>
        <a:p>
          <a:r>
            <a:rPr lang="en-US"/>
            <a:t>GTO: 27 missions</a:t>
          </a:r>
        </a:p>
      </dgm:t>
    </dgm:pt>
    <dgm:pt modelId="{C79E2AE1-8978-4538-964D-98EBB9DECC69}" type="parTrans" cxnId="{4CEF5622-3477-44D5-BB38-D5E9FA169E8E}">
      <dgm:prSet/>
      <dgm:spPr/>
      <dgm:t>
        <a:bodyPr/>
        <a:lstStyle/>
        <a:p>
          <a:endParaRPr lang="en-US"/>
        </a:p>
      </dgm:t>
    </dgm:pt>
    <dgm:pt modelId="{A11EB310-4E05-4A72-9868-8C31E27B4C34}" type="sibTrans" cxnId="{4CEF5622-3477-44D5-BB38-D5E9FA169E8E}">
      <dgm:prSet/>
      <dgm:spPr/>
      <dgm:t>
        <a:bodyPr/>
        <a:lstStyle/>
        <a:p>
          <a:endParaRPr lang="en-US"/>
        </a:p>
      </dgm:t>
    </dgm:pt>
    <dgm:pt modelId="{1BC0C024-22E3-4A39-BF72-29D908C2014F}">
      <dgm:prSet/>
      <dgm:spPr/>
      <dgm:t>
        <a:bodyPr/>
        <a:lstStyle/>
        <a:p>
          <a:r>
            <a:rPr lang="en-US"/>
            <a:t>ISS: 21 missions</a:t>
          </a:r>
        </a:p>
      </dgm:t>
    </dgm:pt>
    <dgm:pt modelId="{04A68F6F-B630-4248-890A-10FFEDDABF09}" type="parTrans" cxnId="{63D34F95-A59C-42C7-BE05-547FEA0C9BA9}">
      <dgm:prSet/>
      <dgm:spPr/>
      <dgm:t>
        <a:bodyPr/>
        <a:lstStyle/>
        <a:p>
          <a:endParaRPr lang="en-US"/>
        </a:p>
      </dgm:t>
    </dgm:pt>
    <dgm:pt modelId="{4030ED32-8AF0-45D3-B13C-A28DCC0BCF84}" type="sibTrans" cxnId="{63D34F95-A59C-42C7-BE05-547FEA0C9BA9}">
      <dgm:prSet/>
      <dgm:spPr/>
      <dgm:t>
        <a:bodyPr/>
        <a:lstStyle/>
        <a:p>
          <a:endParaRPr lang="en-US"/>
        </a:p>
      </dgm:t>
    </dgm:pt>
    <dgm:pt modelId="{ABE9D8EE-2C57-479D-95F1-F926E8ACE119}">
      <dgm:prSet/>
      <dgm:spPr/>
      <dgm:t>
        <a:bodyPr/>
        <a:lstStyle/>
        <a:p>
          <a:r>
            <a:rPr lang="en-US"/>
            <a:t>VLEO: 14 missions</a:t>
          </a:r>
        </a:p>
      </dgm:t>
    </dgm:pt>
    <dgm:pt modelId="{CB68F70A-D135-4221-B423-B4DA255E1EAB}" type="parTrans" cxnId="{A12412FA-E671-4293-BEEE-FAA77F3BE1B4}">
      <dgm:prSet/>
      <dgm:spPr/>
      <dgm:t>
        <a:bodyPr/>
        <a:lstStyle/>
        <a:p>
          <a:endParaRPr lang="en-US"/>
        </a:p>
      </dgm:t>
    </dgm:pt>
    <dgm:pt modelId="{2657DE89-9BE4-4EB2-AD4B-D248619B65D1}" type="sibTrans" cxnId="{A12412FA-E671-4293-BEEE-FAA77F3BE1B4}">
      <dgm:prSet/>
      <dgm:spPr/>
      <dgm:t>
        <a:bodyPr/>
        <a:lstStyle/>
        <a:p>
          <a:endParaRPr lang="en-US"/>
        </a:p>
      </dgm:t>
    </dgm:pt>
    <dgm:pt modelId="{261484DF-7B1F-45A5-942B-B7CDE5C27482}">
      <dgm:prSet/>
      <dgm:spPr/>
      <dgm:t>
        <a:bodyPr/>
        <a:lstStyle/>
        <a:p>
          <a:r>
            <a:rPr lang="en-US"/>
            <a:t>Other orbit types had smaller frequencies, such as PO (9) and LEO (7).</a:t>
          </a:r>
        </a:p>
      </dgm:t>
    </dgm:pt>
    <dgm:pt modelId="{F673CFC9-1F53-451E-A1D5-3F32C0FFFCD7}" type="parTrans" cxnId="{00904BDD-CEF6-4094-B658-7FBCAA582FDD}">
      <dgm:prSet/>
      <dgm:spPr/>
      <dgm:t>
        <a:bodyPr/>
        <a:lstStyle/>
        <a:p>
          <a:endParaRPr lang="en-US"/>
        </a:p>
      </dgm:t>
    </dgm:pt>
    <dgm:pt modelId="{B3BDF74A-208D-4AE5-8101-74AA67C946FA}" type="sibTrans" cxnId="{00904BDD-CEF6-4094-B658-7FBCAA582FDD}">
      <dgm:prSet/>
      <dgm:spPr/>
      <dgm:t>
        <a:bodyPr/>
        <a:lstStyle/>
        <a:p>
          <a:endParaRPr lang="en-US"/>
        </a:p>
      </dgm:t>
    </dgm:pt>
    <dgm:pt modelId="{167FC356-D218-469C-AEBD-9FC1BE590002}">
      <dgm:prSet/>
      <dgm:spPr/>
      <dgm:t>
        <a:bodyPr/>
        <a:lstStyle/>
        <a:p>
          <a:r>
            <a:rPr lang="en-US" u="sng"/>
            <a:t>Created a binary Landing Outcome Label based on the Outcome column:</a:t>
          </a:r>
          <a:endParaRPr lang="en-US"/>
        </a:p>
      </dgm:t>
    </dgm:pt>
    <dgm:pt modelId="{A698B9F5-F8F6-4918-AB62-E8A34E90D12A}" type="parTrans" cxnId="{81312646-FFD0-4326-BFD8-154DDB23B04A}">
      <dgm:prSet/>
      <dgm:spPr/>
      <dgm:t>
        <a:bodyPr/>
        <a:lstStyle/>
        <a:p>
          <a:endParaRPr lang="en-US"/>
        </a:p>
      </dgm:t>
    </dgm:pt>
    <dgm:pt modelId="{14AA3987-5B7B-43AC-96AB-DE163EC2217E}" type="sibTrans" cxnId="{81312646-FFD0-4326-BFD8-154DDB23B04A}">
      <dgm:prSet/>
      <dgm:spPr/>
      <dgm:t>
        <a:bodyPr/>
        <a:lstStyle/>
        <a:p>
          <a:endParaRPr lang="en-US"/>
        </a:p>
      </dgm:t>
    </dgm:pt>
    <dgm:pt modelId="{BBB28659-B6A2-4CC1-821C-AEE5985B9F71}">
      <dgm:prSet/>
      <dgm:spPr/>
      <dgm:t>
        <a:bodyPr/>
        <a:lstStyle/>
        <a:p>
          <a:r>
            <a:rPr lang="en-US"/>
            <a:t>Value 0 for bad outcomes where the first stage did not land successfully.</a:t>
          </a:r>
        </a:p>
      </dgm:t>
    </dgm:pt>
    <dgm:pt modelId="{DFBADB93-EBAC-4B45-B5AC-309B437C9E8F}" type="parTrans" cxnId="{91B720D4-8D94-4914-A5CF-A192805E6608}">
      <dgm:prSet/>
      <dgm:spPr/>
      <dgm:t>
        <a:bodyPr/>
        <a:lstStyle/>
        <a:p>
          <a:endParaRPr lang="en-US"/>
        </a:p>
      </dgm:t>
    </dgm:pt>
    <dgm:pt modelId="{CA76F24B-093E-46F1-87BC-FB5042B6DC33}" type="sibTrans" cxnId="{91B720D4-8D94-4914-A5CF-A192805E6608}">
      <dgm:prSet/>
      <dgm:spPr/>
      <dgm:t>
        <a:bodyPr/>
        <a:lstStyle/>
        <a:p>
          <a:endParaRPr lang="en-US"/>
        </a:p>
      </dgm:t>
    </dgm:pt>
    <dgm:pt modelId="{F7CF7820-E370-431C-8618-CC41AD50A36D}">
      <dgm:prSet/>
      <dgm:spPr/>
      <dgm:t>
        <a:bodyPr/>
        <a:lstStyle/>
        <a:p>
          <a:r>
            <a:rPr lang="en-US"/>
            <a:t>Value 1 for successful outcomes where the first stage landed successfully.</a:t>
          </a:r>
        </a:p>
      </dgm:t>
    </dgm:pt>
    <dgm:pt modelId="{E768D96E-AA5C-41FB-BAF5-EA631FF3FA4A}" type="parTrans" cxnId="{03CDBB11-0678-42C2-8DC7-DE4185322B21}">
      <dgm:prSet/>
      <dgm:spPr/>
      <dgm:t>
        <a:bodyPr/>
        <a:lstStyle/>
        <a:p>
          <a:endParaRPr lang="en-US"/>
        </a:p>
      </dgm:t>
    </dgm:pt>
    <dgm:pt modelId="{99B39501-391B-4E75-8DE4-FF7F49B1FEE6}" type="sibTrans" cxnId="{03CDBB11-0678-42C2-8DC7-DE4185322B21}">
      <dgm:prSet/>
      <dgm:spPr/>
      <dgm:t>
        <a:bodyPr/>
        <a:lstStyle/>
        <a:p>
          <a:endParaRPr lang="en-US"/>
        </a:p>
      </dgm:t>
    </dgm:pt>
    <dgm:pt modelId="{2BAA6EFC-3475-4028-9DE5-BD52C04E2F52}" type="pres">
      <dgm:prSet presAssocID="{1664BCE1-F6D5-4CCA-9855-8312F120A427}" presName="linear" presStyleCnt="0">
        <dgm:presLayoutVars>
          <dgm:animLvl val="lvl"/>
          <dgm:resizeHandles val="exact"/>
        </dgm:presLayoutVars>
      </dgm:prSet>
      <dgm:spPr/>
    </dgm:pt>
    <dgm:pt modelId="{A6D474A1-BAEA-4C5B-83CB-E65646302CAF}" type="pres">
      <dgm:prSet presAssocID="{CC03C40C-B427-4485-AF95-4B30AA82054C}" presName="parentText" presStyleLbl="node1" presStyleIdx="0" presStyleCnt="5">
        <dgm:presLayoutVars>
          <dgm:chMax val="0"/>
          <dgm:bulletEnabled val="1"/>
        </dgm:presLayoutVars>
      </dgm:prSet>
      <dgm:spPr/>
    </dgm:pt>
    <dgm:pt modelId="{1940B807-86E1-4F45-B4DA-40C643A7E864}" type="pres">
      <dgm:prSet presAssocID="{CC03C40C-B427-4485-AF95-4B30AA82054C}" presName="childText" presStyleLbl="revTx" presStyleIdx="0" presStyleCnt="5">
        <dgm:presLayoutVars>
          <dgm:bulletEnabled val="1"/>
        </dgm:presLayoutVars>
      </dgm:prSet>
      <dgm:spPr/>
    </dgm:pt>
    <dgm:pt modelId="{F18E98E7-13CE-4C05-AF40-275B87B6CC7B}" type="pres">
      <dgm:prSet presAssocID="{984FE53D-967D-4440-B5F2-6F95751BDCF1}" presName="parentText" presStyleLbl="node1" presStyleIdx="1" presStyleCnt="5">
        <dgm:presLayoutVars>
          <dgm:chMax val="0"/>
          <dgm:bulletEnabled val="1"/>
        </dgm:presLayoutVars>
      </dgm:prSet>
      <dgm:spPr/>
    </dgm:pt>
    <dgm:pt modelId="{D955073A-7E03-41D0-B10F-472C8E7FD86B}" type="pres">
      <dgm:prSet presAssocID="{984FE53D-967D-4440-B5F2-6F95751BDCF1}" presName="childText" presStyleLbl="revTx" presStyleIdx="1" presStyleCnt="5">
        <dgm:presLayoutVars>
          <dgm:bulletEnabled val="1"/>
        </dgm:presLayoutVars>
      </dgm:prSet>
      <dgm:spPr/>
    </dgm:pt>
    <dgm:pt modelId="{CED12DFF-1417-4BB7-984E-DD8E4B891020}" type="pres">
      <dgm:prSet presAssocID="{7014D778-FCA1-4D89-83D2-2AA7A79E8B98}" presName="parentText" presStyleLbl="node1" presStyleIdx="2" presStyleCnt="5">
        <dgm:presLayoutVars>
          <dgm:chMax val="0"/>
          <dgm:bulletEnabled val="1"/>
        </dgm:presLayoutVars>
      </dgm:prSet>
      <dgm:spPr/>
    </dgm:pt>
    <dgm:pt modelId="{640DDFA9-A95E-41E8-9EE7-49EF80A66DC2}" type="pres">
      <dgm:prSet presAssocID="{7014D778-FCA1-4D89-83D2-2AA7A79E8B98}" presName="childText" presStyleLbl="revTx" presStyleIdx="2" presStyleCnt="5">
        <dgm:presLayoutVars>
          <dgm:bulletEnabled val="1"/>
        </dgm:presLayoutVars>
      </dgm:prSet>
      <dgm:spPr/>
    </dgm:pt>
    <dgm:pt modelId="{F87200CF-1FA5-4F25-8E5E-A9E51F64884E}" type="pres">
      <dgm:prSet presAssocID="{C878EB22-CCE3-4507-97DD-F26F170C755D}" presName="parentText" presStyleLbl="node1" presStyleIdx="3" presStyleCnt="5">
        <dgm:presLayoutVars>
          <dgm:chMax val="0"/>
          <dgm:bulletEnabled val="1"/>
        </dgm:presLayoutVars>
      </dgm:prSet>
      <dgm:spPr/>
    </dgm:pt>
    <dgm:pt modelId="{050C0397-7E59-48CD-8D97-5666DB5438BE}" type="pres">
      <dgm:prSet presAssocID="{C878EB22-CCE3-4507-97DD-F26F170C755D}" presName="childText" presStyleLbl="revTx" presStyleIdx="3" presStyleCnt="5">
        <dgm:presLayoutVars>
          <dgm:bulletEnabled val="1"/>
        </dgm:presLayoutVars>
      </dgm:prSet>
      <dgm:spPr/>
    </dgm:pt>
    <dgm:pt modelId="{5B6511D8-AD5C-404E-A086-4C8F5E62A14D}" type="pres">
      <dgm:prSet presAssocID="{167FC356-D218-469C-AEBD-9FC1BE590002}" presName="parentText" presStyleLbl="node1" presStyleIdx="4" presStyleCnt="5">
        <dgm:presLayoutVars>
          <dgm:chMax val="0"/>
          <dgm:bulletEnabled val="1"/>
        </dgm:presLayoutVars>
      </dgm:prSet>
      <dgm:spPr/>
    </dgm:pt>
    <dgm:pt modelId="{5E741146-308D-4CE8-8749-7BF11ED827B6}" type="pres">
      <dgm:prSet presAssocID="{167FC356-D218-469C-AEBD-9FC1BE590002}" presName="childText" presStyleLbl="revTx" presStyleIdx="4" presStyleCnt="5">
        <dgm:presLayoutVars>
          <dgm:bulletEnabled val="1"/>
        </dgm:presLayoutVars>
      </dgm:prSet>
      <dgm:spPr/>
    </dgm:pt>
  </dgm:ptLst>
  <dgm:cxnLst>
    <dgm:cxn modelId="{EA3F420A-B09D-48D4-8250-D7A5F008FD7A}" type="presOf" srcId="{CC03C40C-B427-4485-AF95-4B30AA82054C}" destId="{A6D474A1-BAEA-4C5B-83CB-E65646302CAF}" srcOrd="0" destOrd="0" presId="urn:microsoft.com/office/officeart/2005/8/layout/vList2"/>
    <dgm:cxn modelId="{5EC9F610-386C-476C-A7AB-69F7C6C84722}" type="presOf" srcId="{984FE53D-967D-4440-B5F2-6F95751BDCF1}" destId="{F18E98E7-13CE-4C05-AF40-275B87B6CC7B}" srcOrd="0" destOrd="0" presId="urn:microsoft.com/office/officeart/2005/8/layout/vList2"/>
    <dgm:cxn modelId="{03CDBB11-0678-42C2-8DC7-DE4185322B21}" srcId="{167FC356-D218-469C-AEBD-9FC1BE590002}" destId="{F7CF7820-E370-431C-8618-CC41AD50A36D}" srcOrd="1" destOrd="0" parTransId="{E768D96E-AA5C-41FB-BAF5-EA631FF3FA4A}" sibTransId="{99B39501-391B-4E75-8DE4-FF7F49B1FEE6}"/>
    <dgm:cxn modelId="{0E88741A-0C06-48B1-B108-19422B8E585C}" type="presOf" srcId="{BCD14273-B59D-43DB-AC90-85CAEDF942C0}" destId="{640DDFA9-A95E-41E8-9EE7-49EF80A66DC2}" srcOrd="0" destOrd="0" presId="urn:microsoft.com/office/officeart/2005/8/layout/vList2"/>
    <dgm:cxn modelId="{88F9BB1D-7CCD-4183-B033-732127F46215}" type="presOf" srcId="{6D12C26B-1CE3-49B4-BAF6-ABE4189034C8}" destId="{640DDFA9-A95E-41E8-9EE7-49EF80A66DC2}" srcOrd="0" destOrd="1" presId="urn:microsoft.com/office/officeart/2005/8/layout/vList2"/>
    <dgm:cxn modelId="{9C705022-68B6-4412-A3D5-A18D0FCA0479}" type="presOf" srcId="{BBB28659-B6A2-4CC1-821C-AEE5985B9F71}" destId="{5E741146-308D-4CE8-8749-7BF11ED827B6}" srcOrd="0" destOrd="0" presId="urn:microsoft.com/office/officeart/2005/8/layout/vList2"/>
    <dgm:cxn modelId="{4CEF5622-3477-44D5-BB38-D5E9FA169E8E}" srcId="{C878EB22-CCE3-4507-97DD-F26F170C755D}" destId="{8733DDC3-FD49-4E13-928D-4332F4423F17}" srcOrd="0" destOrd="0" parTransId="{C79E2AE1-8978-4538-964D-98EBB9DECC69}" sibTransId="{A11EB310-4E05-4A72-9868-8C31E27B4C34}"/>
    <dgm:cxn modelId="{3A507A25-8A27-4447-A565-4B494493A723}" type="presOf" srcId="{167FC356-D218-469C-AEBD-9FC1BE590002}" destId="{5B6511D8-AD5C-404E-A086-4C8F5E62A14D}" srcOrd="0" destOrd="0" presId="urn:microsoft.com/office/officeart/2005/8/layout/vList2"/>
    <dgm:cxn modelId="{6DD2053B-44A2-460D-AD13-27F5C9AC67C4}" type="presOf" srcId="{ABE9D8EE-2C57-479D-95F1-F926E8ACE119}" destId="{050C0397-7E59-48CD-8D97-5666DB5438BE}" srcOrd="0" destOrd="2" presId="urn:microsoft.com/office/officeart/2005/8/layout/vList2"/>
    <dgm:cxn modelId="{9BD02C3E-0E50-4981-B2DD-E10966F28CBA}" srcId="{7014D778-FCA1-4D89-83D2-2AA7A79E8B98}" destId="{BCD14273-B59D-43DB-AC90-85CAEDF942C0}" srcOrd="0" destOrd="0" parTransId="{ABC95498-BB68-4BB0-AD11-C75A6DD2B5B6}" sibTransId="{E8170B5D-E5BD-401B-BD0E-7D263F4A8F8D}"/>
    <dgm:cxn modelId="{FCA60C5D-DA21-44D1-ADC4-37C5F7BF81F4}" srcId="{7014D778-FCA1-4D89-83D2-2AA7A79E8B98}" destId="{6D12C26B-1CE3-49B4-BAF6-ABE4189034C8}" srcOrd="1" destOrd="0" parTransId="{01108973-21B4-4477-AE33-88FBC33F1D1E}" sibTransId="{4B674198-2450-4748-99FC-C1101D3E6AB2}"/>
    <dgm:cxn modelId="{0A7D1A62-3C97-4F7D-B81C-CE411F0DC573}" srcId="{7014D778-FCA1-4D89-83D2-2AA7A79E8B98}" destId="{3F9316CE-FEAE-484C-9242-C8AF62176625}" srcOrd="2" destOrd="0" parTransId="{BB7747C8-E55B-4E52-9105-6ED1391C075D}" sibTransId="{66EBFB7E-7BF9-4CB2-A0FB-31BBE510D415}"/>
    <dgm:cxn modelId="{333CD342-41F7-43A0-A14A-1024BB6FDD9D}" srcId="{1664BCE1-F6D5-4CCA-9855-8312F120A427}" destId="{C878EB22-CCE3-4507-97DD-F26F170C755D}" srcOrd="3" destOrd="0" parTransId="{30D12AE9-2068-4B24-9EA9-293F6750A12A}" sibTransId="{07262FE1-63CB-442A-B059-9F792366699C}"/>
    <dgm:cxn modelId="{81312646-FFD0-4326-BFD8-154DDB23B04A}" srcId="{1664BCE1-F6D5-4CCA-9855-8312F120A427}" destId="{167FC356-D218-469C-AEBD-9FC1BE590002}" srcOrd="4" destOrd="0" parTransId="{A698B9F5-F8F6-4918-AB62-E8A34E90D12A}" sibTransId="{14AA3987-5B7B-43AC-96AB-DE163EC2217E}"/>
    <dgm:cxn modelId="{F3B24D69-CA2A-41CB-89B6-E1A0C5D7FD6C}" srcId="{1664BCE1-F6D5-4CCA-9855-8312F120A427}" destId="{CC03C40C-B427-4485-AF95-4B30AA82054C}" srcOrd="0" destOrd="0" parTransId="{4F00F614-749E-455E-8C97-BDC40FBA1ECB}" sibTransId="{5D2830AD-286F-49E0-A81A-269B321EA169}"/>
    <dgm:cxn modelId="{BE1CD074-8A16-4EE8-932C-D1B7EC92F12E}" srcId="{1664BCE1-F6D5-4CCA-9855-8312F120A427}" destId="{984FE53D-967D-4440-B5F2-6F95751BDCF1}" srcOrd="1" destOrd="0" parTransId="{6AF7184A-6601-4279-84F4-EB56201CC1F3}" sibTransId="{E6680ACD-FFCD-4886-943E-EEFC0B9EBB3F}"/>
    <dgm:cxn modelId="{8B6F048F-76B5-4272-AE88-2E39202375F8}" type="presOf" srcId="{872A7E21-9AB0-4139-A57A-51B81458455B}" destId="{1940B807-86E1-4F45-B4DA-40C643A7E864}" srcOrd="0" destOrd="0" presId="urn:microsoft.com/office/officeart/2005/8/layout/vList2"/>
    <dgm:cxn modelId="{73860D91-A26F-4FDB-92A1-28F541A6CF9A}" type="presOf" srcId="{261484DF-7B1F-45A5-942B-B7CDE5C27482}" destId="{050C0397-7E59-48CD-8D97-5666DB5438BE}" srcOrd="0" destOrd="3" presId="urn:microsoft.com/office/officeart/2005/8/layout/vList2"/>
    <dgm:cxn modelId="{63D34F95-A59C-42C7-BE05-547FEA0C9BA9}" srcId="{C878EB22-CCE3-4507-97DD-F26F170C755D}" destId="{1BC0C024-22E3-4A39-BF72-29D908C2014F}" srcOrd="1" destOrd="0" parTransId="{04A68F6F-B630-4248-890A-10FFEDDABF09}" sibTransId="{4030ED32-8AF0-45D3-B13C-A28DCC0BCF84}"/>
    <dgm:cxn modelId="{937AEA98-9A48-4E2A-B31A-6DB9544FCC03}" type="presOf" srcId="{3F9316CE-FEAE-484C-9242-C8AF62176625}" destId="{640DDFA9-A95E-41E8-9EE7-49EF80A66DC2}" srcOrd="0" destOrd="2" presId="urn:microsoft.com/office/officeart/2005/8/layout/vList2"/>
    <dgm:cxn modelId="{E7B70B9C-2CCB-427C-8691-C428342A098D}" srcId="{CC03C40C-B427-4485-AF95-4B30AA82054C}" destId="{872A7E21-9AB0-4139-A57A-51B81458455B}" srcOrd="0" destOrd="0" parTransId="{3739D613-C94A-4529-B35A-352E8F3E1432}" sibTransId="{118CB21A-FD84-4164-8313-6D78FE1E6069}"/>
    <dgm:cxn modelId="{245324A1-4EC9-4050-8077-81E11CB1FFDD}" type="presOf" srcId="{8733DDC3-FD49-4E13-928D-4332F4423F17}" destId="{050C0397-7E59-48CD-8D97-5666DB5438BE}" srcOrd="0" destOrd="0" presId="urn:microsoft.com/office/officeart/2005/8/layout/vList2"/>
    <dgm:cxn modelId="{D12F3DBD-E9E7-4F1E-A09D-F63F6EFAA682}" srcId="{984FE53D-967D-4440-B5F2-6F95751BDCF1}" destId="{15865F79-7F77-4E94-8AA0-12E1C6065383}" srcOrd="0" destOrd="0" parTransId="{6CCA2C7D-DC16-415A-ADC4-2441EBA18B77}" sibTransId="{39C61172-BB8B-4738-99F4-6B79D6E235B4}"/>
    <dgm:cxn modelId="{5FBFE7BF-1E52-4F19-98A2-111D5D6FC978}" type="presOf" srcId="{15865F79-7F77-4E94-8AA0-12E1C6065383}" destId="{D955073A-7E03-41D0-B10F-472C8E7FD86B}" srcOrd="0" destOrd="0" presId="urn:microsoft.com/office/officeart/2005/8/layout/vList2"/>
    <dgm:cxn modelId="{8290CAC5-A6C4-4B17-AAD3-D0B29DB60003}" type="presOf" srcId="{1664BCE1-F6D5-4CCA-9855-8312F120A427}" destId="{2BAA6EFC-3475-4028-9DE5-BD52C04E2F52}" srcOrd="0" destOrd="0" presId="urn:microsoft.com/office/officeart/2005/8/layout/vList2"/>
    <dgm:cxn modelId="{D7847DD3-C2C4-4635-8A52-F0A0E93B98A2}" type="presOf" srcId="{F7CF7820-E370-431C-8618-CC41AD50A36D}" destId="{5E741146-308D-4CE8-8749-7BF11ED827B6}" srcOrd="0" destOrd="1" presId="urn:microsoft.com/office/officeart/2005/8/layout/vList2"/>
    <dgm:cxn modelId="{C7A497D3-2C88-4EE3-B370-010D6AF2E163}" type="presOf" srcId="{1BC0C024-22E3-4A39-BF72-29D908C2014F}" destId="{050C0397-7E59-48CD-8D97-5666DB5438BE}" srcOrd="0" destOrd="1" presId="urn:microsoft.com/office/officeart/2005/8/layout/vList2"/>
    <dgm:cxn modelId="{91B720D4-8D94-4914-A5CF-A192805E6608}" srcId="{167FC356-D218-469C-AEBD-9FC1BE590002}" destId="{BBB28659-B6A2-4CC1-821C-AEE5985B9F71}" srcOrd="0" destOrd="0" parTransId="{DFBADB93-EBAC-4B45-B5AC-309B437C9E8F}" sibTransId="{CA76F24B-093E-46F1-87BC-FB5042B6DC33}"/>
    <dgm:cxn modelId="{00904BDD-CEF6-4094-B658-7FBCAA582FDD}" srcId="{C878EB22-CCE3-4507-97DD-F26F170C755D}" destId="{261484DF-7B1F-45A5-942B-B7CDE5C27482}" srcOrd="3" destOrd="0" parTransId="{F673CFC9-1F53-451E-A1D5-3F32C0FFFCD7}" sibTransId="{B3BDF74A-208D-4AE5-8101-74AA67C946FA}"/>
    <dgm:cxn modelId="{5A98DCDE-9A69-4763-9555-9358E03AAE95}" type="presOf" srcId="{7014D778-FCA1-4D89-83D2-2AA7A79E8B98}" destId="{CED12DFF-1417-4BB7-984E-DD8E4B891020}" srcOrd="0" destOrd="0" presId="urn:microsoft.com/office/officeart/2005/8/layout/vList2"/>
    <dgm:cxn modelId="{1A9974E9-4F4E-425C-9770-BAFEAABEDA3E}" type="presOf" srcId="{C878EB22-CCE3-4507-97DD-F26F170C755D}" destId="{F87200CF-1FA5-4F25-8E5E-A9E51F64884E}" srcOrd="0" destOrd="0" presId="urn:microsoft.com/office/officeart/2005/8/layout/vList2"/>
    <dgm:cxn modelId="{A64642ED-AA13-4744-81B6-BB61A028CD11}" srcId="{1664BCE1-F6D5-4CCA-9855-8312F120A427}" destId="{7014D778-FCA1-4D89-83D2-2AA7A79E8B98}" srcOrd="2" destOrd="0" parTransId="{0FF5F87E-BC56-453F-9E16-3818B6C0E93C}" sibTransId="{9634D5B9-776A-430E-853D-B6C3C6CAF442}"/>
    <dgm:cxn modelId="{A12412FA-E671-4293-BEEE-FAA77F3BE1B4}" srcId="{C878EB22-CCE3-4507-97DD-F26F170C755D}" destId="{ABE9D8EE-2C57-479D-95F1-F926E8ACE119}" srcOrd="2" destOrd="0" parTransId="{CB68F70A-D135-4221-B423-B4DA255E1EAB}" sibTransId="{2657DE89-9BE4-4EB2-AD4B-D248619B65D1}"/>
    <dgm:cxn modelId="{C2179D03-33F2-4AF2-AE57-82B3AEB0116E}" type="presParOf" srcId="{2BAA6EFC-3475-4028-9DE5-BD52C04E2F52}" destId="{A6D474A1-BAEA-4C5B-83CB-E65646302CAF}" srcOrd="0" destOrd="0" presId="urn:microsoft.com/office/officeart/2005/8/layout/vList2"/>
    <dgm:cxn modelId="{D46CB321-CF94-446E-888F-BE09B544A774}" type="presParOf" srcId="{2BAA6EFC-3475-4028-9DE5-BD52C04E2F52}" destId="{1940B807-86E1-4F45-B4DA-40C643A7E864}" srcOrd="1" destOrd="0" presId="urn:microsoft.com/office/officeart/2005/8/layout/vList2"/>
    <dgm:cxn modelId="{C70DC004-2227-44BB-90FC-8FEB4562E6F1}" type="presParOf" srcId="{2BAA6EFC-3475-4028-9DE5-BD52C04E2F52}" destId="{F18E98E7-13CE-4C05-AF40-275B87B6CC7B}" srcOrd="2" destOrd="0" presId="urn:microsoft.com/office/officeart/2005/8/layout/vList2"/>
    <dgm:cxn modelId="{53EAD32C-9D5B-4522-B2A3-25AC05B8A1AE}" type="presParOf" srcId="{2BAA6EFC-3475-4028-9DE5-BD52C04E2F52}" destId="{D955073A-7E03-41D0-B10F-472C8E7FD86B}" srcOrd="3" destOrd="0" presId="urn:microsoft.com/office/officeart/2005/8/layout/vList2"/>
    <dgm:cxn modelId="{7BCE96FB-BB5E-4395-B41D-8E27AAF3A0D7}" type="presParOf" srcId="{2BAA6EFC-3475-4028-9DE5-BD52C04E2F52}" destId="{CED12DFF-1417-4BB7-984E-DD8E4B891020}" srcOrd="4" destOrd="0" presId="urn:microsoft.com/office/officeart/2005/8/layout/vList2"/>
    <dgm:cxn modelId="{33E6941D-C31B-4E86-824F-9C2D09BD6A9C}" type="presParOf" srcId="{2BAA6EFC-3475-4028-9DE5-BD52C04E2F52}" destId="{640DDFA9-A95E-41E8-9EE7-49EF80A66DC2}" srcOrd="5" destOrd="0" presId="urn:microsoft.com/office/officeart/2005/8/layout/vList2"/>
    <dgm:cxn modelId="{0B91EA80-D30A-4A56-87A3-B09A34AD7AF5}" type="presParOf" srcId="{2BAA6EFC-3475-4028-9DE5-BD52C04E2F52}" destId="{F87200CF-1FA5-4F25-8E5E-A9E51F64884E}" srcOrd="6" destOrd="0" presId="urn:microsoft.com/office/officeart/2005/8/layout/vList2"/>
    <dgm:cxn modelId="{D8866587-EE5A-4D30-8D7E-46215977D8A0}" type="presParOf" srcId="{2BAA6EFC-3475-4028-9DE5-BD52C04E2F52}" destId="{050C0397-7E59-48CD-8D97-5666DB5438BE}" srcOrd="7" destOrd="0" presId="urn:microsoft.com/office/officeart/2005/8/layout/vList2"/>
    <dgm:cxn modelId="{DA7A71EA-66E9-49F3-90F6-CAD5FA1A0B13}" type="presParOf" srcId="{2BAA6EFC-3475-4028-9DE5-BD52C04E2F52}" destId="{5B6511D8-AD5C-404E-A086-4C8F5E62A14D}" srcOrd="8" destOrd="0" presId="urn:microsoft.com/office/officeart/2005/8/layout/vList2"/>
    <dgm:cxn modelId="{D2861801-1175-438C-A992-4211A0DBACC4}" type="presParOf" srcId="{2BAA6EFC-3475-4028-9DE5-BD52C04E2F52}" destId="{5E741146-308D-4CE8-8749-7BF11ED827B6}"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B5295AC-9A42-4D00-8B8A-02B400584706}" type="doc">
      <dgm:prSet loTypeId="urn:microsoft.com/office/officeart/2016/7/layout/RepeatingBendingProcessNew" loCatId="process" qsTypeId="urn:microsoft.com/office/officeart/2005/8/quickstyle/simple5" qsCatId="simple" csTypeId="urn:microsoft.com/office/officeart/2005/8/colors/colorful2" csCatId="colorful"/>
      <dgm:spPr/>
      <dgm:t>
        <a:bodyPr/>
        <a:lstStyle/>
        <a:p>
          <a:endParaRPr lang="en-US"/>
        </a:p>
      </dgm:t>
    </dgm:pt>
    <dgm:pt modelId="{0CA2EBEE-6DF9-42F6-97B4-75207D919239}">
      <dgm:prSet/>
      <dgm:spPr/>
      <dgm:t>
        <a:bodyPr/>
        <a:lstStyle/>
        <a:p>
          <a:r>
            <a:rPr lang="en-US"/>
            <a:t>Converted .csv file into sqlite database file</a:t>
          </a:r>
        </a:p>
      </dgm:t>
    </dgm:pt>
    <dgm:pt modelId="{1D9EBE9E-2E3C-462E-AE08-52F4B68CA6B9}" type="parTrans" cxnId="{5F870B99-71DA-45A6-81EF-7C721469DC51}">
      <dgm:prSet/>
      <dgm:spPr/>
      <dgm:t>
        <a:bodyPr/>
        <a:lstStyle/>
        <a:p>
          <a:endParaRPr lang="en-US"/>
        </a:p>
      </dgm:t>
    </dgm:pt>
    <dgm:pt modelId="{2B98A8D9-51D9-4114-9ED7-104ABB764A35}" type="sibTrans" cxnId="{5F870B99-71DA-45A6-81EF-7C721469DC51}">
      <dgm:prSet/>
      <dgm:spPr/>
      <dgm:t>
        <a:bodyPr/>
        <a:lstStyle/>
        <a:p>
          <a:endParaRPr lang="en-US"/>
        </a:p>
      </dgm:t>
    </dgm:pt>
    <dgm:pt modelId="{8CEBF1AB-8240-494A-8FCC-F8D174DC8975}">
      <dgm:prSet/>
      <dgm:spPr/>
      <dgm:t>
        <a:bodyPr/>
        <a:lstStyle/>
        <a:p>
          <a:r>
            <a:rPr lang="en-US"/>
            <a:t>Displayed the names of the unique launch sites in the space mission</a:t>
          </a:r>
        </a:p>
      </dgm:t>
    </dgm:pt>
    <dgm:pt modelId="{FC83579A-C787-4EC0-8E13-6231C1CB1084}" type="parTrans" cxnId="{1AF97235-999F-47F1-ABA0-647E1EF47F01}">
      <dgm:prSet/>
      <dgm:spPr/>
      <dgm:t>
        <a:bodyPr/>
        <a:lstStyle/>
        <a:p>
          <a:endParaRPr lang="en-US"/>
        </a:p>
      </dgm:t>
    </dgm:pt>
    <dgm:pt modelId="{7A5355CB-BEBD-4414-85FD-A6BDFFBECFA0}" type="sibTrans" cxnId="{1AF97235-999F-47F1-ABA0-647E1EF47F01}">
      <dgm:prSet/>
      <dgm:spPr/>
      <dgm:t>
        <a:bodyPr/>
        <a:lstStyle/>
        <a:p>
          <a:endParaRPr lang="en-US"/>
        </a:p>
      </dgm:t>
    </dgm:pt>
    <dgm:pt modelId="{748E2A7C-53AC-4C95-BC7E-B9B15E2254E1}">
      <dgm:prSet/>
      <dgm:spPr/>
      <dgm:t>
        <a:bodyPr/>
        <a:lstStyle/>
        <a:p>
          <a:r>
            <a:rPr lang="en-US"/>
            <a:t>Displayed 5 records where launch sites begin with the string 'CCA'</a:t>
          </a:r>
        </a:p>
      </dgm:t>
    </dgm:pt>
    <dgm:pt modelId="{96329586-9C60-44D5-88B9-F40984BBC56D}" type="parTrans" cxnId="{0775C50D-5E41-4DBA-818A-19BCED86E4E4}">
      <dgm:prSet/>
      <dgm:spPr/>
      <dgm:t>
        <a:bodyPr/>
        <a:lstStyle/>
        <a:p>
          <a:endParaRPr lang="en-US"/>
        </a:p>
      </dgm:t>
    </dgm:pt>
    <dgm:pt modelId="{E9D64264-D1C0-442C-B493-09C904526C4E}" type="sibTrans" cxnId="{0775C50D-5E41-4DBA-818A-19BCED86E4E4}">
      <dgm:prSet/>
      <dgm:spPr/>
      <dgm:t>
        <a:bodyPr/>
        <a:lstStyle/>
        <a:p>
          <a:endParaRPr lang="en-US"/>
        </a:p>
      </dgm:t>
    </dgm:pt>
    <dgm:pt modelId="{0DEEB668-9EE0-4E5F-A16F-7BCF76B19649}">
      <dgm:prSet/>
      <dgm:spPr/>
      <dgm:t>
        <a:bodyPr/>
        <a:lstStyle/>
        <a:p>
          <a:r>
            <a:rPr lang="en-US"/>
            <a:t>Displayed the total payload mass carried by boosters launched by NASA (CRS)</a:t>
          </a:r>
        </a:p>
      </dgm:t>
    </dgm:pt>
    <dgm:pt modelId="{EECC0072-F3B5-4B3A-A2B1-7B954FAB8E88}" type="parTrans" cxnId="{0F849BA3-DBAB-4D1C-B5E3-CBFFB6D8C239}">
      <dgm:prSet/>
      <dgm:spPr/>
      <dgm:t>
        <a:bodyPr/>
        <a:lstStyle/>
        <a:p>
          <a:endParaRPr lang="en-US"/>
        </a:p>
      </dgm:t>
    </dgm:pt>
    <dgm:pt modelId="{A1366C35-CDB2-4438-BD0E-2D2E6A349E9B}" type="sibTrans" cxnId="{0F849BA3-DBAB-4D1C-B5E3-CBFFB6D8C239}">
      <dgm:prSet/>
      <dgm:spPr/>
      <dgm:t>
        <a:bodyPr/>
        <a:lstStyle/>
        <a:p>
          <a:endParaRPr lang="en-US"/>
        </a:p>
      </dgm:t>
    </dgm:pt>
    <dgm:pt modelId="{CD77EBAA-48D7-4069-8D85-1343BA88D740}">
      <dgm:prSet/>
      <dgm:spPr/>
      <dgm:t>
        <a:bodyPr/>
        <a:lstStyle/>
        <a:p>
          <a:r>
            <a:rPr lang="en-US"/>
            <a:t>Displayed average payload mass carried by booster version F9 v1.1</a:t>
          </a:r>
        </a:p>
      </dgm:t>
    </dgm:pt>
    <dgm:pt modelId="{60595232-2431-43F8-9EC9-2E9FD0CA2D9B}" type="parTrans" cxnId="{7A12A900-9332-4BE8-BCA5-41DAD1DF13AC}">
      <dgm:prSet/>
      <dgm:spPr/>
      <dgm:t>
        <a:bodyPr/>
        <a:lstStyle/>
        <a:p>
          <a:endParaRPr lang="en-US"/>
        </a:p>
      </dgm:t>
    </dgm:pt>
    <dgm:pt modelId="{6803222C-1F86-4851-9470-6DD6BDB20534}" type="sibTrans" cxnId="{7A12A900-9332-4BE8-BCA5-41DAD1DF13AC}">
      <dgm:prSet/>
      <dgm:spPr/>
      <dgm:t>
        <a:bodyPr/>
        <a:lstStyle/>
        <a:p>
          <a:endParaRPr lang="en-US"/>
        </a:p>
      </dgm:t>
    </dgm:pt>
    <dgm:pt modelId="{1496995D-C11E-4272-B4EF-41FB749556E8}">
      <dgm:prSet/>
      <dgm:spPr/>
      <dgm:t>
        <a:bodyPr/>
        <a:lstStyle/>
        <a:p>
          <a:r>
            <a:rPr lang="en-US"/>
            <a:t>Listed the date when the first successful landing outcome in ground pad was achieved.</a:t>
          </a:r>
        </a:p>
      </dgm:t>
    </dgm:pt>
    <dgm:pt modelId="{1B3412C3-B3A2-4A97-B411-E0650BF5D4B3}" type="parTrans" cxnId="{3AED5CDD-98C8-4FBF-B7C1-6E66994FD76C}">
      <dgm:prSet/>
      <dgm:spPr/>
      <dgm:t>
        <a:bodyPr/>
        <a:lstStyle/>
        <a:p>
          <a:endParaRPr lang="en-US"/>
        </a:p>
      </dgm:t>
    </dgm:pt>
    <dgm:pt modelId="{7A8984C3-7FAA-4394-A8DB-D5E250630BFA}" type="sibTrans" cxnId="{3AED5CDD-98C8-4FBF-B7C1-6E66994FD76C}">
      <dgm:prSet/>
      <dgm:spPr/>
      <dgm:t>
        <a:bodyPr/>
        <a:lstStyle/>
        <a:p>
          <a:endParaRPr lang="en-US"/>
        </a:p>
      </dgm:t>
    </dgm:pt>
    <dgm:pt modelId="{2FE3085C-AF8D-4A9C-956B-D03B57C16177}">
      <dgm:prSet/>
      <dgm:spPr/>
      <dgm:t>
        <a:bodyPr/>
        <a:lstStyle/>
        <a:p>
          <a:r>
            <a:rPr lang="en-US"/>
            <a:t>Listed the names of the boosters which have success in drone ship and have payload mass greater than 4000 but less than 6000</a:t>
          </a:r>
        </a:p>
      </dgm:t>
    </dgm:pt>
    <dgm:pt modelId="{85F7AE0B-3888-4CC8-9D18-8D62A9640F62}" type="parTrans" cxnId="{C592507D-3D72-498B-8545-4355806B55C9}">
      <dgm:prSet/>
      <dgm:spPr/>
      <dgm:t>
        <a:bodyPr/>
        <a:lstStyle/>
        <a:p>
          <a:endParaRPr lang="en-US"/>
        </a:p>
      </dgm:t>
    </dgm:pt>
    <dgm:pt modelId="{07440B68-7267-4225-9F6E-EC90AB1E23A0}" type="sibTrans" cxnId="{C592507D-3D72-498B-8545-4355806B55C9}">
      <dgm:prSet/>
      <dgm:spPr/>
      <dgm:t>
        <a:bodyPr/>
        <a:lstStyle/>
        <a:p>
          <a:endParaRPr lang="en-US"/>
        </a:p>
      </dgm:t>
    </dgm:pt>
    <dgm:pt modelId="{718F2C04-303A-4C15-B1D7-745AB59609D5}">
      <dgm:prSet/>
      <dgm:spPr/>
      <dgm:t>
        <a:bodyPr/>
        <a:lstStyle/>
        <a:p>
          <a:r>
            <a:rPr lang="en-US"/>
            <a:t>Listed the total number of successful and failure mission outcomes</a:t>
          </a:r>
        </a:p>
      </dgm:t>
    </dgm:pt>
    <dgm:pt modelId="{9D95F1A3-DE20-4406-B272-580529ECD752}" type="parTrans" cxnId="{A1B6A27F-C489-401D-9732-DF473692F64E}">
      <dgm:prSet/>
      <dgm:spPr/>
      <dgm:t>
        <a:bodyPr/>
        <a:lstStyle/>
        <a:p>
          <a:endParaRPr lang="en-US"/>
        </a:p>
      </dgm:t>
    </dgm:pt>
    <dgm:pt modelId="{C963351D-4098-4252-844E-49E52D86C3AE}" type="sibTrans" cxnId="{A1B6A27F-C489-401D-9732-DF473692F64E}">
      <dgm:prSet/>
      <dgm:spPr/>
      <dgm:t>
        <a:bodyPr/>
        <a:lstStyle/>
        <a:p>
          <a:endParaRPr lang="en-US"/>
        </a:p>
      </dgm:t>
    </dgm:pt>
    <dgm:pt modelId="{7B3E2F17-F1DB-458A-9F11-5DF1FFA7A903}">
      <dgm:prSet/>
      <dgm:spPr/>
      <dgm:t>
        <a:bodyPr/>
        <a:lstStyle/>
        <a:p>
          <a:r>
            <a:rPr lang="en-US"/>
            <a:t>Listed the names of the booster versions which have carried the maximum payload mass</a:t>
          </a:r>
        </a:p>
      </dgm:t>
    </dgm:pt>
    <dgm:pt modelId="{6A87F0C9-7FAB-49FC-A9C8-3038D508C814}" type="parTrans" cxnId="{163EEF33-C8A7-42BD-BB38-D035D05B7A30}">
      <dgm:prSet/>
      <dgm:spPr/>
      <dgm:t>
        <a:bodyPr/>
        <a:lstStyle/>
        <a:p>
          <a:endParaRPr lang="en-US"/>
        </a:p>
      </dgm:t>
    </dgm:pt>
    <dgm:pt modelId="{0E601531-5788-4FD2-B884-4B2CFAE71831}" type="sibTrans" cxnId="{163EEF33-C8A7-42BD-BB38-D035D05B7A30}">
      <dgm:prSet/>
      <dgm:spPr/>
      <dgm:t>
        <a:bodyPr/>
        <a:lstStyle/>
        <a:p>
          <a:endParaRPr lang="en-US"/>
        </a:p>
      </dgm:t>
    </dgm:pt>
    <dgm:pt modelId="{A0FC8206-6010-4074-8362-0743090F7343}">
      <dgm:prSet/>
      <dgm:spPr/>
      <dgm:t>
        <a:bodyPr/>
        <a:lstStyle/>
        <a:p>
          <a:r>
            <a:rPr lang="en-US"/>
            <a:t>Listed the records which will display the month names, failure landing_outcomes in drone ship, booster versions, launch_site for the months in year 2015.</a:t>
          </a:r>
        </a:p>
      </dgm:t>
    </dgm:pt>
    <dgm:pt modelId="{A2F30354-1EC9-4FBA-9E96-84A9D0AF9395}" type="parTrans" cxnId="{5B33BB6A-4D5A-4145-A86E-9D1F0146BF0A}">
      <dgm:prSet/>
      <dgm:spPr/>
      <dgm:t>
        <a:bodyPr/>
        <a:lstStyle/>
        <a:p>
          <a:endParaRPr lang="en-US"/>
        </a:p>
      </dgm:t>
    </dgm:pt>
    <dgm:pt modelId="{8A565C1D-C9EE-4567-A6F3-D03E54445912}" type="sibTrans" cxnId="{5B33BB6A-4D5A-4145-A86E-9D1F0146BF0A}">
      <dgm:prSet/>
      <dgm:spPr/>
      <dgm:t>
        <a:bodyPr/>
        <a:lstStyle/>
        <a:p>
          <a:endParaRPr lang="en-US"/>
        </a:p>
      </dgm:t>
    </dgm:pt>
    <dgm:pt modelId="{93754B6E-19EF-4EA8-9DD4-CF2AC72116BF}">
      <dgm:prSet/>
      <dgm:spPr/>
      <dgm:t>
        <a:bodyPr/>
        <a:lstStyle/>
        <a:p>
          <a:r>
            <a:rPr lang="en-US"/>
            <a:t>Ranked the count of landing outcomes (such as Failure (drone ship) or Success (ground pad)) between the date 2010-06-04 and 2017-03-20, in descending order.</a:t>
          </a:r>
        </a:p>
      </dgm:t>
    </dgm:pt>
    <dgm:pt modelId="{8B31579C-5DBD-4016-A47E-B104087105BA}" type="parTrans" cxnId="{BC16DA5B-D04B-424E-B8D7-C86FE8E01B3E}">
      <dgm:prSet/>
      <dgm:spPr/>
      <dgm:t>
        <a:bodyPr/>
        <a:lstStyle/>
        <a:p>
          <a:endParaRPr lang="en-US"/>
        </a:p>
      </dgm:t>
    </dgm:pt>
    <dgm:pt modelId="{74B35A68-B974-4302-96A1-4522DAAC6B73}" type="sibTrans" cxnId="{BC16DA5B-D04B-424E-B8D7-C86FE8E01B3E}">
      <dgm:prSet/>
      <dgm:spPr/>
      <dgm:t>
        <a:bodyPr/>
        <a:lstStyle/>
        <a:p>
          <a:endParaRPr lang="en-US"/>
        </a:p>
      </dgm:t>
    </dgm:pt>
    <dgm:pt modelId="{541DACD3-3652-4D8C-BDB8-4148F75D88CE}">
      <dgm:prSet/>
      <dgm:spPr/>
      <dgm:t>
        <a:bodyPr/>
        <a:lstStyle/>
        <a:p>
          <a:r>
            <a:rPr lang="en-US"/>
            <a:t>https://github.com/jacobmartin26/IBM-Data-Science/blob/main/Capstone/Lab%203%20EDA%20with%20SQL.ipynb</a:t>
          </a:r>
        </a:p>
      </dgm:t>
    </dgm:pt>
    <dgm:pt modelId="{D4587E9B-EF6C-4374-AFC6-F27FE9274F9A}" type="parTrans" cxnId="{C5F915C0-49F1-41BE-9F43-2FFB8BAC587D}">
      <dgm:prSet/>
      <dgm:spPr/>
      <dgm:t>
        <a:bodyPr/>
        <a:lstStyle/>
        <a:p>
          <a:endParaRPr lang="en-US"/>
        </a:p>
      </dgm:t>
    </dgm:pt>
    <dgm:pt modelId="{95797615-A56A-4C20-B427-D88620EDF6DD}" type="sibTrans" cxnId="{C5F915C0-49F1-41BE-9F43-2FFB8BAC587D}">
      <dgm:prSet/>
      <dgm:spPr/>
      <dgm:t>
        <a:bodyPr/>
        <a:lstStyle/>
        <a:p>
          <a:endParaRPr lang="en-US"/>
        </a:p>
      </dgm:t>
    </dgm:pt>
    <dgm:pt modelId="{98BFF7FB-35B0-4416-B12A-137BF966C882}" type="pres">
      <dgm:prSet presAssocID="{FB5295AC-9A42-4D00-8B8A-02B400584706}" presName="Name0" presStyleCnt="0">
        <dgm:presLayoutVars>
          <dgm:dir/>
          <dgm:resizeHandles val="exact"/>
        </dgm:presLayoutVars>
      </dgm:prSet>
      <dgm:spPr/>
    </dgm:pt>
    <dgm:pt modelId="{59FB6489-DB12-4FBF-925A-1DD376494C8B}" type="pres">
      <dgm:prSet presAssocID="{0CA2EBEE-6DF9-42F6-97B4-75207D919239}" presName="node" presStyleLbl="node1" presStyleIdx="0" presStyleCnt="12">
        <dgm:presLayoutVars>
          <dgm:bulletEnabled val="1"/>
        </dgm:presLayoutVars>
      </dgm:prSet>
      <dgm:spPr/>
    </dgm:pt>
    <dgm:pt modelId="{27234F60-5E28-441C-AD6C-7F21FD82F00A}" type="pres">
      <dgm:prSet presAssocID="{2B98A8D9-51D9-4114-9ED7-104ABB764A35}" presName="sibTrans" presStyleLbl="sibTrans1D1" presStyleIdx="0" presStyleCnt="11"/>
      <dgm:spPr/>
    </dgm:pt>
    <dgm:pt modelId="{19DFE12C-7EB8-4D44-A5C8-237543469E37}" type="pres">
      <dgm:prSet presAssocID="{2B98A8D9-51D9-4114-9ED7-104ABB764A35}" presName="connectorText" presStyleLbl="sibTrans1D1" presStyleIdx="0" presStyleCnt="11"/>
      <dgm:spPr/>
    </dgm:pt>
    <dgm:pt modelId="{72E23BA6-B15D-40F5-AF90-7BF2409645E2}" type="pres">
      <dgm:prSet presAssocID="{8CEBF1AB-8240-494A-8FCC-F8D174DC8975}" presName="node" presStyleLbl="node1" presStyleIdx="1" presStyleCnt="12">
        <dgm:presLayoutVars>
          <dgm:bulletEnabled val="1"/>
        </dgm:presLayoutVars>
      </dgm:prSet>
      <dgm:spPr/>
    </dgm:pt>
    <dgm:pt modelId="{1273D902-C934-4AE2-BCC1-606293C1647B}" type="pres">
      <dgm:prSet presAssocID="{7A5355CB-BEBD-4414-85FD-A6BDFFBECFA0}" presName="sibTrans" presStyleLbl="sibTrans1D1" presStyleIdx="1" presStyleCnt="11"/>
      <dgm:spPr/>
    </dgm:pt>
    <dgm:pt modelId="{75DD6F0C-F934-4259-A3C9-793329246E86}" type="pres">
      <dgm:prSet presAssocID="{7A5355CB-BEBD-4414-85FD-A6BDFFBECFA0}" presName="connectorText" presStyleLbl="sibTrans1D1" presStyleIdx="1" presStyleCnt="11"/>
      <dgm:spPr/>
    </dgm:pt>
    <dgm:pt modelId="{545ABDA1-C2E3-4587-992D-98C19A9E60D9}" type="pres">
      <dgm:prSet presAssocID="{748E2A7C-53AC-4C95-BC7E-B9B15E2254E1}" presName="node" presStyleLbl="node1" presStyleIdx="2" presStyleCnt="12">
        <dgm:presLayoutVars>
          <dgm:bulletEnabled val="1"/>
        </dgm:presLayoutVars>
      </dgm:prSet>
      <dgm:spPr/>
    </dgm:pt>
    <dgm:pt modelId="{8B6C73F6-8B90-4E93-AE8F-A60842423A54}" type="pres">
      <dgm:prSet presAssocID="{E9D64264-D1C0-442C-B493-09C904526C4E}" presName="sibTrans" presStyleLbl="sibTrans1D1" presStyleIdx="2" presStyleCnt="11"/>
      <dgm:spPr/>
    </dgm:pt>
    <dgm:pt modelId="{08CDAE70-FD33-4F04-A17B-E6B7609155AD}" type="pres">
      <dgm:prSet presAssocID="{E9D64264-D1C0-442C-B493-09C904526C4E}" presName="connectorText" presStyleLbl="sibTrans1D1" presStyleIdx="2" presStyleCnt="11"/>
      <dgm:spPr/>
    </dgm:pt>
    <dgm:pt modelId="{8BC04B6A-9BC6-4BDC-A3D2-0825F5D1B9FD}" type="pres">
      <dgm:prSet presAssocID="{0DEEB668-9EE0-4E5F-A16F-7BCF76B19649}" presName="node" presStyleLbl="node1" presStyleIdx="3" presStyleCnt="12">
        <dgm:presLayoutVars>
          <dgm:bulletEnabled val="1"/>
        </dgm:presLayoutVars>
      </dgm:prSet>
      <dgm:spPr/>
    </dgm:pt>
    <dgm:pt modelId="{E5CDD586-A788-4092-9AD6-4B49A861FAB2}" type="pres">
      <dgm:prSet presAssocID="{A1366C35-CDB2-4438-BD0E-2D2E6A349E9B}" presName="sibTrans" presStyleLbl="sibTrans1D1" presStyleIdx="3" presStyleCnt="11"/>
      <dgm:spPr/>
    </dgm:pt>
    <dgm:pt modelId="{F9DAE957-AE87-4E88-9D7A-5A82A2E3314F}" type="pres">
      <dgm:prSet presAssocID="{A1366C35-CDB2-4438-BD0E-2D2E6A349E9B}" presName="connectorText" presStyleLbl="sibTrans1D1" presStyleIdx="3" presStyleCnt="11"/>
      <dgm:spPr/>
    </dgm:pt>
    <dgm:pt modelId="{55E098E1-C5BF-4615-AEE3-5CD45FD2038B}" type="pres">
      <dgm:prSet presAssocID="{CD77EBAA-48D7-4069-8D85-1343BA88D740}" presName="node" presStyleLbl="node1" presStyleIdx="4" presStyleCnt="12">
        <dgm:presLayoutVars>
          <dgm:bulletEnabled val="1"/>
        </dgm:presLayoutVars>
      </dgm:prSet>
      <dgm:spPr/>
    </dgm:pt>
    <dgm:pt modelId="{6EF9D046-A7A3-4639-B400-EE1744BD484F}" type="pres">
      <dgm:prSet presAssocID="{6803222C-1F86-4851-9470-6DD6BDB20534}" presName="sibTrans" presStyleLbl="sibTrans1D1" presStyleIdx="4" presStyleCnt="11"/>
      <dgm:spPr/>
    </dgm:pt>
    <dgm:pt modelId="{8814F477-94AE-45E6-B886-E066233FC0F5}" type="pres">
      <dgm:prSet presAssocID="{6803222C-1F86-4851-9470-6DD6BDB20534}" presName="connectorText" presStyleLbl="sibTrans1D1" presStyleIdx="4" presStyleCnt="11"/>
      <dgm:spPr/>
    </dgm:pt>
    <dgm:pt modelId="{15126E6D-971C-4BDD-8CFD-E989E92AEEE5}" type="pres">
      <dgm:prSet presAssocID="{1496995D-C11E-4272-B4EF-41FB749556E8}" presName="node" presStyleLbl="node1" presStyleIdx="5" presStyleCnt="12">
        <dgm:presLayoutVars>
          <dgm:bulletEnabled val="1"/>
        </dgm:presLayoutVars>
      </dgm:prSet>
      <dgm:spPr/>
    </dgm:pt>
    <dgm:pt modelId="{EE4C84B2-06D2-4430-9DC8-582538C219BF}" type="pres">
      <dgm:prSet presAssocID="{7A8984C3-7FAA-4394-A8DB-D5E250630BFA}" presName="sibTrans" presStyleLbl="sibTrans1D1" presStyleIdx="5" presStyleCnt="11"/>
      <dgm:spPr/>
    </dgm:pt>
    <dgm:pt modelId="{B0D4962F-2EDD-46EB-A27A-6EB8449C62C5}" type="pres">
      <dgm:prSet presAssocID="{7A8984C3-7FAA-4394-A8DB-D5E250630BFA}" presName="connectorText" presStyleLbl="sibTrans1D1" presStyleIdx="5" presStyleCnt="11"/>
      <dgm:spPr/>
    </dgm:pt>
    <dgm:pt modelId="{A5E593BF-D0EC-48C9-928F-33DC595A82BF}" type="pres">
      <dgm:prSet presAssocID="{2FE3085C-AF8D-4A9C-956B-D03B57C16177}" presName="node" presStyleLbl="node1" presStyleIdx="6" presStyleCnt="12">
        <dgm:presLayoutVars>
          <dgm:bulletEnabled val="1"/>
        </dgm:presLayoutVars>
      </dgm:prSet>
      <dgm:spPr/>
    </dgm:pt>
    <dgm:pt modelId="{AFFDB6E5-0399-45DD-AAF8-219B3DF61989}" type="pres">
      <dgm:prSet presAssocID="{07440B68-7267-4225-9F6E-EC90AB1E23A0}" presName="sibTrans" presStyleLbl="sibTrans1D1" presStyleIdx="6" presStyleCnt="11"/>
      <dgm:spPr/>
    </dgm:pt>
    <dgm:pt modelId="{C61275AC-B724-43EA-B3CF-03098D984AAE}" type="pres">
      <dgm:prSet presAssocID="{07440B68-7267-4225-9F6E-EC90AB1E23A0}" presName="connectorText" presStyleLbl="sibTrans1D1" presStyleIdx="6" presStyleCnt="11"/>
      <dgm:spPr/>
    </dgm:pt>
    <dgm:pt modelId="{7AB3D4D7-8C41-4224-897D-74E269652DC1}" type="pres">
      <dgm:prSet presAssocID="{718F2C04-303A-4C15-B1D7-745AB59609D5}" presName="node" presStyleLbl="node1" presStyleIdx="7" presStyleCnt="12">
        <dgm:presLayoutVars>
          <dgm:bulletEnabled val="1"/>
        </dgm:presLayoutVars>
      </dgm:prSet>
      <dgm:spPr/>
    </dgm:pt>
    <dgm:pt modelId="{8FF6E137-DBE1-4186-B269-F3CDE7369439}" type="pres">
      <dgm:prSet presAssocID="{C963351D-4098-4252-844E-49E52D86C3AE}" presName="sibTrans" presStyleLbl="sibTrans1D1" presStyleIdx="7" presStyleCnt="11"/>
      <dgm:spPr/>
    </dgm:pt>
    <dgm:pt modelId="{5AC66008-7564-4CB2-8A06-DFCA47ADFF7E}" type="pres">
      <dgm:prSet presAssocID="{C963351D-4098-4252-844E-49E52D86C3AE}" presName="connectorText" presStyleLbl="sibTrans1D1" presStyleIdx="7" presStyleCnt="11"/>
      <dgm:spPr/>
    </dgm:pt>
    <dgm:pt modelId="{8ECDCA55-B48E-488A-BA22-0ABC059CAD70}" type="pres">
      <dgm:prSet presAssocID="{7B3E2F17-F1DB-458A-9F11-5DF1FFA7A903}" presName="node" presStyleLbl="node1" presStyleIdx="8" presStyleCnt="12">
        <dgm:presLayoutVars>
          <dgm:bulletEnabled val="1"/>
        </dgm:presLayoutVars>
      </dgm:prSet>
      <dgm:spPr/>
    </dgm:pt>
    <dgm:pt modelId="{FDE1C30E-9919-4EA3-BF8D-F7A31F659473}" type="pres">
      <dgm:prSet presAssocID="{0E601531-5788-4FD2-B884-4B2CFAE71831}" presName="sibTrans" presStyleLbl="sibTrans1D1" presStyleIdx="8" presStyleCnt="11"/>
      <dgm:spPr/>
    </dgm:pt>
    <dgm:pt modelId="{E80C0461-915E-47EA-B649-C56C7B401511}" type="pres">
      <dgm:prSet presAssocID="{0E601531-5788-4FD2-B884-4B2CFAE71831}" presName="connectorText" presStyleLbl="sibTrans1D1" presStyleIdx="8" presStyleCnt="11"/>
      <dgm:spPr/>
    </dgm:pt>
    <dgm:pt modelId="{C9A2B6B4-2538-43FF-BFF6-A4824C200E1B}" type="pres">
      <dgm:prSet presAssocID="{A0FC8206-6010-4074-8362-0743090F7343}" presName="node" presStyleLbl="node1" presStyleIdx="9" presStyleCnt="12">
        <dgm:presLayoutVars>
          <dgm:bulletEnabled val="1"/>
        </dgm:presLayoutVars>
      </dgm:prSet>
      <dgm:spPr/>
    </dgm:pt>
    <dgm:pt modelId="{75704553-0781-4A85-B563-8B8E8E62B11A}" type="pres">
      <dgm:prSet presAssocID="{8A565C1D-C9EE-4567-A6F3-D03E54445912}" presName="sibTrans" presStyleLbl="sibTrans1D1" presStyleIdx="9" presStyleCnt="11"/>
      <dgm:spPr/>
    </dgm:pt>
    <dgm:pt modelId="{BC3232F2-D98A-4315-88CA-9D6E2D305B6C}" type="pres">
      <dgm:prSet presAssocID="{8A565C1D-C9EE-4567-A6F3-D03E54445912}" presName="connectorText" presStyleLbl="sibTrans1D1" presStyleIdx="9" presStyleCnt="11"/>
      <dgm:spPr/>
    </dgm:pt>
    <dgm:pt modelId="{C969DAD7-BE42-4573-A34B-252D8ACBF832}" type="pres">
      <dgm:prSet presAssocID="{93754B6E-19EF-4EA8-9DD4-CF2AC72116BF}" presName="node" presStyleLbl="node1" presStyleIdx="10" presStyleCnt="12">
        <dgm:presLayoutVars>
          <dgm:bulletEnabled val="1"/>
        </dgm:presLayoutVars>
      </dgm:prSet>
      <dgm:spPr/>
    </dgm:pt>
    <dgm:pt modelId="{9F52D754-303C-4C1A-9FF1-514C0114C097}" type="pres">
      <dgm:prSet presAssocID="{74B35A68-B974-4302-96A1-4522DAAC6B73}" presName="sibTrans" presStyleLbl="sibTrans1D1" presStyleIdx="10" presStyleCnt="11"/>
      <dgm:spPr/>
    </dgm:pt>
    <dgm:pt modelId="{F359BCB7-07DB-4ABE-B681-CCCB751E4FC5}" type="pres">
      <dgm:prSet presAssocID="{74B35A68-B974-4302-96A1-4522DAAC6B73}" presName="connectorText" presStyleLbl="sibTrans1D1" presStyleIdx="10" presStyleCnt="11"/>
      <dgm:spPr/>
    </dgm:pt>
    <dgm:pt modelId="{0F8DB4C2-6A6E-4096-98BB-D47182EB3F01}" type="pres">
      <dgm:prSet presAssocID="{541DACD3-3652-4D8C-BDB8-4148F75D88CE}" presName="node" presStyleLbl="node1" presStyleIdx="11" presStyleCnt="12">
        <dgm:presLayoutVars>
          <dgm:bulletEnabled val="1"/>
        </dgm:presLayoutVars>
      </dgm:prSet>
      <dgm:spPr/>
    </dgm:pt>
  </dgm:ptLst>
  <dgm:cxnLst>
    <dgm:cxn modelId="{7A12A900-9332-4BE8-BCA5-41DAD1DF13AC}" srcId="{FB5295AC-9A42-4D00-8B8A-02B400584706}" destId="{CD77EBAA-48D7-4069-8D85-1343BA88D740}" srcOrd="4" destOrd="0" parTransId="{60595232-2431-43F8-9EC9-2E9FD0CA2D9B}" sibTransId="{6803222C-1F86-4851-9470-6DD6BDB20534}"/>
    <dgm:cxn modelId="{8BB96F04-F2EC-4EA4-B8D5-62640AABCED1}" type="presOf" srcId="{8A565C1D-C9EE-4567-A6F3-D03E54445912}" destId="{75704553-0781-4A85-B563-8B8E8E62B11A}" srcOrd="0" destOrd="0" presId="urn:microsoft.com/office/officeart/2016/7/layout/RepeatingBendingProcessNew"/>
    <dgm:cxn modelId="{01C3C605-3C10-4355-87E2-C9370CD34160}" type="presOf" srcId="{8CEBF1AB-8240-494A-8FCC-F8D174DC8975}" destId="{72E23BA6-B15D-40F5-AF90-7BF2409645E2}" srcOrd="0" destOrd="0" presId="urn:microsoft.com/office/officeart/2016/7/layout/RepeatingBendingProcessNew"/>
    <dgm:cxn modelId="{D48BE808-6A03-4DEA-BC11-CAA433AFF286}" type="presOf" srcId="{718F2C04-303A-4C15-B1D7-745AB59609D5}" destId="{7AB3D4D7-8C41-4224-897D-74E269652DC1}" srcOrd="0" destOrd="0" presId="urn:microsoft.com/office/officeart/2016/7/layout/RepeatingBendingProcessNew"/>
    <dgm:cxn modelId="{3503610A-1472-4948-A645-DE65AC0CAB5E}" type="presOf" srcId="{93754B6E-19EF-4EA8-9DD4-CF2AC72116BF}" destId="{C969DAD7-BE42-4573-A34B-252D8ACBF832}" srcOrd="0" destOrd="0" presId="urn:microsoft.com/office/officeart/2016/7/layout/RepeatingBendingProcessNew"/>
    <dgm:cxn modelId="{0775C50D-5E41-4DBA-818A-19BCED86E4E4}" srcId="{FB5295AC-9A42-4D00-8B8A-02B400584706}" destId="{748E2A7C-53AC-4C95-BC7E-B9B15E2254E1}" srcOrd="2" destOrd="0" parTransId="{96329586-9C60-44D5-88B9-F40984BBC56D}" sibTransId="{E9D64264-D1C0-442C-B493-09C904526C4E}"/>
    <dgm:cxn modelId="{10D80811-02AA-4FD2-B56A-FF434D03004F}" type="presOf" srcId="{A0FC8206-6010-4074-8362-0743090F7343}" destId="{C9A2B6B4-2538-43FF-BFF6-A4824C200E1B}" srcOrd="0" destOrd="0" presId="urn:microsoft.com/office/officeart/2016/7/layout/RepeatingBendingProcessNew"/>
    <dgm:cxn modelId="{C1CC6E1F-8D52-4A04-A7DD-07D0359EE422}" type="presOf" srcId="{541DACD3-3652-4D8C-BDB8-4148F75D88CE}" destId="{0F8DB4C2-6A6E-4096-98BB-D47182EB3F01}" srcOrd="0" destOrd="0" presId="urn:microsoft.com/office/officeart/2016/7/layout/RepeatingBendingProcessNew"/>
    <dgm:cxn modelId="{163EEF33-C8A7-42BD-BB38-D035D05B7A30}" srcId="{FB5295AC-9A42-4D00-8B8A-02B400584706}" destId="{7B3E2F17-F1DB-458A-9F11-5DF1FFA7A903}" srcOrd="8" destOrd="0" parTransId="{6A87F0C9-7FAB-49FC-A9C8-3038D508C814}" sibTransId="{0E601531-5788-4FD2-B884-4B2CFAE71831}"/>
    <dgm:cxn modelId="{1AF97235-999F-47F1-ABA0-647E1EF47F01}" srcId="{FB5295AC-9A42-4D00-8B8A-02B400584706}" destId="{8CEBF1AB-8240-494A-8FCC-F8D174DC8975}" srcOrd="1" destOrd="0" parTransId="{FC83579A-C787-4EC0-8E13-6231C1CB1084}" sibTransId="{7A5355CB-BEBD-4414-85FD-A6BDFFBECFA0}"/>
    <dgm:cxn modelId="{DA256636-03B3-400E-931B-B7EC5B693F94}" type="presOf" srcId="{6803222C-1F86-4851-9470-6DD6BDB20534}" destId="{6EF9D046-A7A3-4639-B400-EE1744BD484F}" srcOrd="0" destOrd="0" presId="urn:microsoft.com/office/officeart/2016/7/layout/RepeatingBendingProcessNew"/>
    <dgm:cxn modelId="{6424C336-C687-44DF-A963-FA7FE2A62168}" type="presOf" srcId="{07440B68-7267-4225-9F6E-EC90AB1E23A0}" destId="{C61275AC-B724-43EA-B3CF-03098D984AAE}" srcOrd="1" destOrd="0" presId="urn:microsoft.com/office/officeart/2016/7/layout/RepeatingBendingProcessNew"/>
    <dgm:cxn modelId="{DB98E73B-3C56-4DC3-A430-97CC2995DC2F}" type="presOf" srcId="{0E601531-5788-4FD2-B884-4B2CFAE71831}" destId="{E80C0461-915E-47EA-B649-C56C7B401511}" srcOrd="1" destOrd="0" presId="urn:microsoft.com/office/officeart/2016/7/layout/RepeatingBendingProcessNew"/>
    <dgm:cxn modelId="{60389E3C-0F41-410C-B776-ECC8305EF3D0}" type="presOf" srcId="{2B98A8D9-51D9-4114-9ED7-104ABB764A35}" destId="{27234F60-5E28-441C-AD6C-7F21FD82F00A}" srcOrd="0" destOrd="0" presId="urn:microsoft.com/office/officeart/2016/7/layout/RepeatingBendingProcessNew"/>
    <dgm:cxn modelId="{BC16DA5B-D04B-424E-B8D7-C86FE8E01B3E}" srcId="{FB5295AC-9A42-4D00-8B8A-02B400584706}" destId="{93754B6E-19EF-4EA8-9DD4-CF2AC72116BF}" srcOrd="10" destOrd="0" parTransId="{8B31579C-5DBD-4016-A47E-B104087105BA}" sibTransId="{74B35A68-B974-4302-96A1-4522DAAC6B73}"/>
    <dgm:cxn modelId="{6C40C948-EDBB-4529-9D3E-048A2AAC3AA4}" type="presOf" srcId="{7A8984C3-7FAA-4394-A8DB-D5E250630BFA}" destId="{EE4C84B2-06D2-4430-9DC8-582538C219BF}" srcOrd="0" destOrd="0" presId="urn:microsoft.com/office/officeart/2016/7/layout/RepeatingBendingProcessNew"/>
    <dgm:cxn modelId="{8F82904A-B49F-4469-91DE-7E45A876538D}" type="presOf" srcId="{74B35A68-B974-4302-96A1-4522DAAC6B73}" destId="{9F52D754-303C-4C1A-9FF1-514C0114C097}" srcOrd="0" destOrd="0" presId="urn:microsoft.com/office/officeart/2016/7/layout/RepeatingBendingProcessNew"/>
    <dgm:cxn modelId="{5B33BB6A-4D5A-4145-A86E-9D1F0146BF0A}" srcId="{FB5295AC-9A42-4D00-8B8A-02B400584706}" destId="{A0FC8206-6010-4074-8362-0743090F7343}" srcOrd="9" destOrd="0" parTransId="{A2F30354-1EC9-4FBA-9E96-84A9D0AF9395}" sibTransId="{8A565C1D-C9EE-4567-A6F3-D03E54445912}"/>
    <dgm:cxn modelId="{59B17A4B-4D0E-455B-8E87-D600B65C95A1}" type="presOf" srcId="{FB5295AC-9A42-4D00-8B8A-02B400584706}" destId="{98BFF7FB-35B0-4416-B12A-137BF966C882}" srcOrd="0" destOrd="0" presId="urn:microsoft.com/office/officeart/2016/7/layout/RepeatingBendingProcessNew"/>
    <dgm:cxn modelId="{F7BDCB6C-2015-436D-AFD0-C0BE819921CA}" type="presOf" srcId="{0CA2EBEE-6DF9-42F6-97B4-75207D919239}" destId="{59FB6489-DB12-4FBF-925A-1DD376494C8B}" srcOrd="0" destOrd="0" presId="urn:microsoft.com/office/officeart/2016/7/layout/RepeatingBendingProcessNew"/>
    <dgm:cxn modelId="{858E734E-D943-4F8A-86E4-37D7FA4D5430}" type="presOf" srcId="{0DEEB668-9EE0-4E5F-A16F-7BCF76B19649}" destId="{8BC04B6A-9BC6-4BDC-A3D2-0825F5D1B9FD}" srcOrd="0" destOrd="0" presId="urn:microsoft.com/office/officeart/2016/7/layout/RepeatingBendingProcessNew"/>
    <dgm:cxn modelId="{B534B755-63C7-4A42-9A17-A0CF9088A121}" type="presOf" srcId="{7A8984C3-7FAA-4394-A8DB-D5E250630BFA}" destId="{B0D4962F-2EDD-46EB-A27A-6EB8449C62C5}" srcOrd="1" destOrd="0" presId="urn:microsoft.com/office/officeart/2016/7/layout/RepeatingBendingProcessNew"/>
    <dgm:cxn modelId="{3F19F756-1FC8-4AC7-8FF4-D91953AB3626}" type="presOf" srcId="{A1366C35-CDB2-4438-BD0E-2D2E6A349E9B}" destId="{E5CDD586-A788-4092-9AD6-4B49A861FAB2}" srcOrd="0" destOrd="0" presId="urn:microsoft.com/office/officeart/2016/7/layout/RepeatingBendingProcessNew"/>
    <dgm:cxn modelId="{ED21D079-FD42-452B-866A-8DBAFCFC0EC1}" type="presOf" srcId="{C963351D-4098-4252-844E-49E52D86C3AE}" destId="{8FF6E137-DBE1-4186-B269-F3CDE7369439}" srcOrd="0" destOrd="0" presId="urn:microsoft.com/office/officeart/2016/7/layout/RepeatingBendingProcessNew"/>
    <dgm:cxn modelId="{C592507D-3D72-498B-8545-4355806B55C9}" srcId="{FB5295AC-9A42-4D00-8B8A-02B400584706}" destId="{2FE3085C-AF8D-4A9C-956B-D03B57C16177}" srcOrd="6" destOrd="0" parTransId="{85F7AE0B-3888-4CC8-9D18-8D62A9640F62}" sibTransId="{07440B68-7267-4225-9F6E-EC90AB1E23A0}"/>
    <dgm:cxn modelId="{BA3B1F7E-FD56-426A-BC9B-111A66CC400D}" type="presOf" srcId="{CD77EBAA-48D7-4069-8D85-1343BA88D740}" destId="{55E098E1-C5BF-4615-AEE3-5CD45FD2038B}" srcOrd="0" destOrd="0" presId="urn:microsoft.com/office/officeart/2016/7/layout/RepeatingBendingProcessNew"/>
    <dgm:cxn modelId="{A1B6A27F-C489-401D-9732-DF473692F64E}" srcId="{FB5295AC-9A42-4D00-8B8A-02B400584706}" destId="{718F2C04-303A-4C15-B1D7-745AB59609D5}" srcOrd="7" destOrd="0" parTransId="{9D95F1A3-DE20-4406-B272-580529ECD752}" sibTransId="{C963351D-4098-4252-844E-49E52D86C3AE}"/>
    <dgm:cxn modelId="{661A4D82-F9F0-44D9-9873-9378754E1722}" type="presOf" srcId="{2B98A8D9-51D9-4114-9ED7-104ABB764A35}" destId="{19DFE12C-7EB8-4D44-A5C8-237543469E37}" srcOrd="1" destOrd="0" presId="urn:microsoft.com/office/officeart/2016/7/layout/RepeatingBendingProcessNew"/>
    <dgm:cxn modelId="{802FE887-8967-45FF-8F8F-3B5674792176}" type="presOf" srcId="{8A565C1D-C9EE-4567-A6F3-D03E54445912}" destId="{BC3232F2-D98A-4315-88CA-9D6E2D305B6C}" srcOrd="1" destOrd="0" presId="urn:microsoft.com/office/officeart/2016/7/layout/RepeatingBendingProcessNew"/>
    <dgm:cxn modelId="{577B7A8D-608E-4960-8CCE-27E85603C18A}" type="presOf" srcId="{E9D64264-D1C0-442C-B493-09C904526C4E}" destId="{8B6C73F6-8B90-4E93-AE8F-A60842423A54}" srcOrd="0" destOrd="0" presId="urn:microsoft.com/office/officeart/2016/7/layout/RepeatingBendingProcessNew"/>
    <dgm:cxn modelId="{D049778F-5EAF-4683-AB4F-162C5E6D72D3}" type="presOf" srcId="{E9D64264-D1C0-442C-B493-09C904526C4E}" destId="{08CDAE70-FD33-4F04-A17B-E6B7609155AD}" srcOrd="1" destOrd="0" presId="urn:microsoft.com/office/officeart/2016/7/layout/RepeatingBendingProcessNew"/>
    <dgm:cxn modelId="{45A40591-F914-4401-8AE3-A3CF85EF1C9B}" type="presOf" srcId="{7A5355CB-BEBD-4414-85FD-A6BDFFBECFA0}" destId="{1273D902-C934-4AE2-BCC1-606293C1647B}" srcOrd="0" destOrd="0" presId="urn:microsoft.com/office/officeart/2016/7/layout/RepeatingBendingProcessNew"/>
    <dgm:cxn modelId="{F0782598-4F4C-4786-B609-E03012ADC307}" type="presOf" srcId="{6803222C-1F86-4851-9470-6DD6BDB20534}" destId="{8814F477-94AE-45E6-B886-E066233FC0F5}" srcOrd="1" destOrd="0" presId="urn:microsoft.com/office/officeart/2016/7/layout/RepeatingBendingProcessNew"/>
    <dgm:cxn modelId="{5F870B99-71DA-45A6-81EF-7C721469DC51}" srcId="{FB5295AC-9A42-4D00-8B8A-02B400584706}" destId="{0CA2EBEE-6DF9-42F6-97B4-75207D919239}" srcOrd="0" destOrd="0" parTransId="{1D9EBE9E-2E3C-462E-AE08-52F4B68CA6B9}" sibTransId="{2B98A8D9-51D9-4114-9ED7-104ABB764A35}"/>
    <dgm:cxn modelId="{76EE1E99-B19D-4D34-981D-C852DDE07A8A}" type="presOf" srcId="{07440B68-7267-4225-9F6E-EC90AB1E23A0}" destId="{AFFDB6E5-0399-45DD-AAF8-219B3DF61989}" srcOrd="0" destOrd="0" presId="urn:microsoft.com/office/officeart/2016/7/layout/RepeatingBendingProcessNew"/>
    <dgm:cxn modelId="{FA40189A-802D-498C-93CD-4F5BAADEFE4A}" type="presOf" srcId="{7B3E2F17-F1DB-458A-9F11-5DF1FFA7A903}" destId="{8ECDCA55-B48E-488A-BA22-0ABC059CAD70}" srcOrd="0" destOrd="0" presId="urn:microsoft.com/office/officeart/2016/7/layout/RepeatingBendingProcessNew"/>
    <dgm:cxn modelId="{801EB69A-EB1E-4F89-BD3C-D6EC654D2002}" type="presOf" srcId="{0E601531-5788-4FD2-B884-4B2CFAE71831}" destId="{FDE1C30E-9919-4EA3-BF8D-F7A31F659473}" srcOrd="0" destOrd="0" presId="urn:microsoft.com/office/officeart/2016/7/layout/RepeatingBendingProcessNew"/>
    <dgm:cxn modelId="{8F88EB9D-D86F-45A4-B3BA-61BF1615BBAC}" type="presOf" srcId="{C963351D-4098-4252-844E-49E52D86C3AE}" destId="{5AC66008-7564-4CB2-8A06-DFCA47ADFF7E}" srcOrd="1" destOrd="0" presId="urn:microsoft.com/office/officeart/2016/7/layout/RepeatingBendingProcessNew"/>
    <dgm:cxn modelId="{0F849BA3-DBAB-4D1C-B5E3-CBFFB6D8C239}" srcId="{FB5295AC-9A42-4D00-8B8A-02B400584706}" destId="{0DEEB668-9EE0-4E5F-A16F-7BCF76B19649}" srcOrd="3" destOrd="0" parTransId="{EECC0072-F3B5-4B3A-A2B1-7B954FAB8E88}" sibTransId="{A1366C35-CDB2-4438-BD0E-2D2E6A349E9B}"/>
    <dgm:cxn modelId="{9761DFB4-61FE-4761-8104-B36C7471F7D6}" type="presOf" srcId="{A1366C35-CDB2-4438-BD0E-2D2E6A349E9B}" destId="{F9DAE957-AE87-4E88-9D7A-5A82A2E3314F}" srcOrd="1" destOrd="0" presId="urn:microsoft.com/office/officeart/2016/7/layout/RepeatingBendingProcessNew"/>
    <dgm:cxn modelId="{AEF47EBD-9CCB-4A56-9C06-E7933A90B2A2}" type="presOf" srcId="{1496995D-C11E-4272-B4EF-41FB749556E8}" destId="{15126E6D-971C-4BDD-8CFD-E989E92AEEE5}" srcOrd="0" destOrd="0" presId="urn:microsoft.com/office/officeart/2016/7/layout/RepeatingBendingProcessNew"/>
    <dgm:cxn modelId="{C5F915C0-49F1-41BE-9F43-2FFB8BAC587D}" srcId="{FB5295AC-9A42-4D00-8B8A-02B400584706}" destId="{541DACD3-3652-4D8C-BDB8-4148F75D88CE}" srcOrd="11" destOrd="0" parTransId="{D4587E9B-EF6C-4374-AFC6-F27FE9274F9A}" sibTransId="{95797615-A56A-4C20-B427-D88620EDF6DD}"/>
    <dgm:cxn modelId="{8166B3D0-ED4E-4323-B60D-F6EE16342138}" type="presOf" srcId="{74B35A68-B974-4302-96A1-4522DAAC6B73}" destId="{F359BCB7-07DB-4ABE-B681-CCCB751E4FC5}" srcOrd="1" destOrd="0" presId="urn:microsoft.com/office/officeart/2016/7/layout/RepeatingBendingProcessNew"/>
    <dgm:cxn modelId="{8533E0D6-BF59-44F4-A2D6-383C8FB799B6}" type="presOf" srcId="{2FE3085C-AF8D-4A9C-956B-D03B57C16177}" destId="{A5E593BF-D0EC-48C9-928F-33DC595A82BF}" srcOrd="0" destOrd="0" presId="urn:microsoft.com/office/officeart/2016/7/layout/RepeatingBendingProcessNew"/>
    <dgm:cxn modelId="{3AED5CDD-98C8-4FBF-B7C1-6E66994FD76C}" srcId="{FB5295AC-9A42-4D00-8B8A-02B400584706}" destId="{1496995D-C11E-4272-B4EF-41FB749556E8}" srcOrd="5" destOrd="0" parTransId="{1B3412C3-B3A2-4A97-B411-E0650BF5D4B3}" sibTransId="{7A8984C3-7FAA-4394-A8DB-D5E250630BFA}"/>
    <dgm:cxn modelId="{ED6E85F5-51F1-4564-A249-83A3B3084D0C}" type="presOf" srcId="{7A5355CB-BEBD-4414-85FD-A6BDFFBECFA0}" destId="{75DD6F0C-F934-4259-A3C9-793329246E86}" srcOrd="1" destOrd="0" presId="urn:microsoft.com/office/officeart/2016/7/layout/RepeatingBendingProcessNew"/>
    <dgm:cxn modelId="{AE1FC9FD-59B8-4A46-A3A3-99B273342B94}" type="presOf" srcId="{748E2A7C-53AC-4C95-BC7E-B9B15E2254E1}" destId="{545ABDA1-C2E3-4587-992D-98C19A9E60D9}" srcOrd="0" destOrd="0" presId="urn:microsoft.com/office/officeart/2016/7/layout/RepeatingBendingProcessNew"/>
    <dgm:cxn modelId="{B891CE23-9276-49CA-8DCA-AFF3F67E7D66}" type="presParOf" srcId="{98BFF7FB-35B0-4416-B12A-137BF966C882}" destId="{59FB6489-DB12-4FBF-925A-1DD376494C8B}" srcOrd="0" destOrd="0" presId="urn:microsoft.com/office/officeart/2016/7/layout/RepeatingBendingProcessNew"/>
    <dgm:cxn modelId="{1E9CF33A-3B78-4D32-961A-4C46264320AC}" type="presParOf" srcId="{98BFF7FB-35B0-4416-B12A-137BF966C882}" destId="{27234F60-5E28-441C-AD6C-7F21FD82F00A}" srcOrd="1" destOrd="0" presId="urn:microsoft.com/office/officeart/2016/7/layout/RepeatingBendingProcessNew"/>
    <dgm:cxn modelId="{49C660FE-E63B-4BE2-A796-B9A3812C3070}" type="presParOf" srcId="{27234F60-5E28-441C-AD6C-7F21FD82F00A}" destId="{19DFE12C-7EB8-4D44-A5C8-237543469E37}" srcOrd="0" destOrd="0" presId="urn:microsoft.com/office/officeart/2016/7/layout/RepeatingBendingProcessNew"/>
    <dgm:cxn modelId="{DCCC484F-B0A7-4D6B-A469-D9D621EFF108}" type="presParOf" srcId="{98BFF7FB-35B0-4416-B12A-137BF966C882}" destId="{72E23BA6-B15D-40F5-AF90-7BF2409645E2}" srcOrd="2" destOrd="0" presId="urn:microsoft.com/office/officeart/2016/7/layout/RepeatingBendingProcessNew"/>
    <dgm:cxn modelId="{0A3BE4FA-D65A-45F7-B736-3DCAD0DF331E}" type="presParOf" srcId="{98BFF7FB-35B0-4416-B12A-137BF966C882}" destId="{1273D902-C934-4AE2-BCC1-606293C1647B}" srcOrd="3" destOrd="0" presId="urn:microsoft.com/office/officeart/2016/7/layout/RepeatingBendingProcessNew"/>
    <dgm:cxn modelId="{8E0F5B36-138C-4AAF-B1AE-4087FFC8162F}" type="presParOf" srcId="{1273D902-C934-4AE2-BCC1-606293C1647B}" destId="{75DD6F0C-F934-4259-A3C9-793329246E86}" srcOrd="0" destOrd="0" presId="urn:microsoft.com/office/officeart/2016/7/layout/RepeatingBendingProcessNew"/>
    <dgm:cxn modelId="{C672A8C0-0D56-4EB8-BA6C-EF743C5E71A2}" type="presParOf" srcId="{98BFF7FB-35B0-4416-B12A-137BF966C882}" destId="{545ABDA1-C2E3-4587-992D-98C19A9E60D9}" srcOrd="4" destOrd="0" presId="urn:microsoft.com/office/officeart/2016/7/layout/RepeatingBendingProcessNew"/>
    <dgm:cxn modelId="{447A9752-0309-419F-9123-D20F059E1F4A}" type="presParOf" srcId="{98BFF7FB-35B0-4416-B12A-137BF966C882}" destId="{8B6C73F6-8B90-4E93-AE8F-A60842423A54}" srcOrd="5" destOrd="0" presId="urn:microsoft.com/office/officeart/2016/7/layout/RepeatingBendingProcessNew"/>
    <dgm:cxn modelId="{D4A1CDAD-E3CE-441C-9746-F435A4431C70}" type="presParOf" srcId="{8B6C73F6-8B90-4E93-AE8F-A60842423A54}" destId="{08CDAE70-FD33-4F04-A17B-E6B7609155AD}" srcOrd="0" destOrd="0" presId="urn:microsoft.com/office/officeart/2016/7/layout/RepeatingBendingProcessNew"/>
    <dgm:cxn modelId="{EAF500BB-AEF8-48CF-A747-944C3893EA64}" type="presParOf" srcId="{98BFF7FB-35B0-4416-B12A-137BF966C882}" destId="{8BC04B6A-9BC6-4BDC-A3D2-0825F5D1B9FD}" srcOrd="6" destOrd="0" presId="urn:microsoft.com/office/officeart/2016/7/layout/RepeatingBendingProcessNew"/>
    <dgm:cxn modelId="{4807765D-A136-45F6-94D1-5645C1A9FA9B}" type="presParOf" srcId="{98BFF7FB-35B0-4416-B12A-137BF966C882}" destId="{E5CDD586-A788-4092-9AD6-4B49A861FAB2}" srcOrd="7" destOrd="0" presId="urn:microsoft.com/office/officeart/2016/7/layout/RepeatingBendingProcessNew"/>
    <dgm:cxn modelId="{F9E1782B-ED0F-4CC8-9C62-66FCE3F1E500}" type="presParOf" srcId="{E5CDD586-A788-4092-9AD6-4B49A861FAB2}" destId="{F9DAE957-AE87-4E88-9D7A-5A82A2E3314F}" srcOrd="0" destOrd="0" presId="urn:microsoft.com/office/officeart/2016/7/layout/RepeatingBendingProcessNew"/>
    <dgm:cxn modelId="{699084BA-6704-4AD7-8806-480ABC5EFD14}" type="presParOf" srcId="{98BFF7FB-35B0-4416-B12A-137BF966C882}" destId="{55E098E1-C5BF-4615-AEE3-5CD45FD2038B}" srcOrd="8" destOrd="0" presId="urn:microsoft.com/office/officeart/2016/7/layout/RepeatingBendingProcessNew"/>
    <dgm:cxn modelId="{E17EB953-6E1E-4E50-BC03-DC8EC0D388EB}" type="presParOf" srcId="{98BFF7FB-35B0-4416-B12A-137BF966C882}" destId="{6EF9D046-A7A3-4639-B400-EE1744BD484F}" srcOrd="9" destOrd="0" presId="urn:microsoft.com/office/officeart/2016/7/layout/RepeatingBendingProcessNew"/>
    <dgm:cxn modelId="{38217DD2-0FF2-4E96-8B1F-8FF083FA9D4A}" type="presParOf" srcId="{6EF9D046-A7A3-4639-B400-EE1744BD484F}" destId="{8814F477-94AE-45E6-B886-E066233FC0F5}" srcOrd="0" destOrd="0" presId="urn:microsoft.com/office/officeart/2016/7/layout/RepeatingBendingProcessNew"/>
    <dgm:cxn modelId="{B7559F47-94DD-4D28-9AC0-3716E8406A9E}" type="presParOf" srcId="{98BFF7FB-35B0-4416-B12A-137BF966C882}" destId="{15126E6D-971C-4BDD-8CFD-E989E92AEEE5}" srcOrd="10" destOrd="0" presId="urn:microsoft.com/office/officeart/2016/7/layout/RepeatingBendingProcessNew"/>
    <dgm:cxn modelId="{5152FEB0-759E-4FA0-9325-20E5856F5D5E}" type="presParOf" srcId="{98BFF7FB-35B0-4416-B12A-137BF966C882}" destId="{EE4C84B2-06D2-4430-9DC8-582538C219BF}" srcOrd="11" destOrd="0" presId="urn:microsoft.com/office/officeart/2016/7/layout/RepeatingBendingProcessNew"/>
    <dgm:cxn modelId="{8D81E308-2988-4DF5-8783-345E5CC8E08D}" type="presParOf" srcId="{EE4C84B2-06D2-4430-9DC8-582538C219BF}" destId="{B0D4962F-2EDD-46EB-A27A-6EB8449C62C5}" srcOrd="0" destOrd="0" presId="urn:microsoft.com/office/officeart/2016/7/layout/RepeatingBendingProcessNew"/>
    <dgm:cxn modelId="{7C5622AB-F082-4B50-9ED7-28E744298121}" type="presParOf" srcId="{98BFF7FB-35B0-4416-B12A-137BF966C882}" destId="{A5E593BF-D0EC-48C9-928F-33DC595A82BF}" srcOrd="12" destOrd="0" presId="urn:microsoft.com/office/officeart/2016/7/layout/RepeatingBendingProcessNew"/>
    <dgm:cxn modelId="{FBC3D88D-D5C8-46F1-9AB6-4F7483145CEF}" type="presParOf" srcId="{98BFF7FB-35B0-4416-B12A-137BF966C882}" destId="{AFFDB6E5-0399-45DD-AAF8-219B3DF61989}" srcOrd="13" destOrd="0" presId="urn:microsoft.com/office/officeart/2016/7/layout/RepeatingBendingProcessNew"/>
    <dgm:cxn modelId="{363032D2-AD3A-4DBC-A841-B96B5A25ACCC}" type="presParOf" srcId="{AFFDB6E5-0399-45DD-AAF8-219B3DF61989}" destId="{C61275AC-B724-43EA-B3CF-03098D984AAE}" srcOrd="0" destOrd="0" presId="urn:microsoft.com/office/officeart/2016/7/layout/RepeatingBendingProcessNew"/>
    <dgm:cxn modelId="{AE6B6926-DE4E-40F7-8E54-51F63024A8AB}" type="presParOf" srcId="{98BFF7FB-35B0-4416-B12A-137BF966C882}" destId="{7AB3D4D7-8C41-4224-897D-74E269652DC1}" srcOrd="14" destOrd="0" presId="urn:microsoft.com/office/officeart/2016/7/layout/RepeatingBendingProcessNew"/>
    <dgm:cxn modelId="{5C19A63B-5A35-4FCC-A4F2-15DB59299563}" type="presParOf" srcId="{98BFF7FB-35B0-4416-B12A-137BF966C882}" destId="{8FF6E137-DBE1-4186-B269-F3CDE7369439}" srcOrd="15" destOrd="0" presId="urn:microsoft.com/office/officeart/2016/7/layout/RepeatingBendingProcessNew"/>
    <dgm:cxn modelId="{234A2228-DAC1-4C14-BE94-85CAFF0A9683}" type="presParOf" srcId="{8FF6E137-DBE1-4186-B269-F3CDE7369439}" destId="{5AC66008-7564-4CB2-8A06-DFCA47ADFF7E}" srcOrd="0" destOrd="0" presId="urn:microsoft.com/office/officeart/2016/7/layout/RepeatingBendingProcessNew"/>
    <dgm:cxn modelId="{357CF910-F22E-4AB8-BB3F-FB62928F8EA4}" type="presParOf" srcId="{98BFF7FB-35B0-4416-B12A-137BF966C882}" destId="{8ECDCA55-B48E-488A-BA22-0ABC059CAD70}" srcOrd="16" destOrd="0" presId="urn:microsoft.com/office/officeart/2016/7/layout/RepeatingBendingProcessNew"/>
    <dgm:cxn modelId="{761120F8-DA3E-4320-BE34-9BEE04536130}" type="presParOf" srcId="{98BFF7FB-35B0-4416-B12A-137BF966C882}" destId="{FDE1C30E-9919-4EA3-BF8D-F7A31F659473}" srcOrd="17" destOrd="0" presId="urn:microsoft.com/office/officeart/2016/7/layout/RepeatingBendingProcessNew"/>
    <dgm:cxn modelId="{5D71EEA5-2694-4FE2-B7B1-3925616D4E7B}" type="presParOf" srcId="{FDE1C30E-9919-4EA3-BF8D-F7A31F659473}" destId="{E80C0461-915E-47EA-B649-C56C7B401511}" srcOrd="0" destOrd="0" presId="urn:microsoft.com/office/officeart/2016/7/layout/RepeatingBendingProcessNew"/>
    <dgm:cxn modelId="{E083AEDC-2C44-4E5A-A762-A25A275762EE}" type="presParOf" srcId="{98BFF7FB-35B0-4416-B12A-137BF966C882}" destId="{C9A2B6B4-2538-43FF-BFF6-A4824C200E1B}" srcOrd="18" destOrd="0" presId="urn:microsoft.com/office/officeart/2016/7/layout/RepeatingBendingProcessNew"/>
    <dgm:cxn modelId="{AB6D9931-D169-4DFE-AF08-A828756E775D}" type="presParOf" srcId="{98BFF7FB-35B0-4416-B12A-137BF966C882}" destId="{75704553-0781-4A85-B563-8B8E8E62B11A}" srcOrd="19" destOrd="0" presId="urn:microsoft.com/office/officeart/2016/7/layout/RepeatingBendingProcessNew"/>
    <dgm:cxn modelId="{C72680C7-B69E-486C-983A-95EE98F8258D}" type="presParOf" srcId="{75704553-0781-4A85-B563-8B8E8E62B11A}" destId="{BC3232F2-D98A-4315-88CA-9D6E2D305B6C}" srcOrd="0" destOrd="0" presId="urn:microsoft.com/office/officeart/2016/7/layout/RepeatingBendingProcessNew"/>
    <dgm:cxn modelId="{BF9AF4D0-ABFD-4BB9-BC0D-5972996F1A7A}" type="presParOf" srcId="{98BFF7FB-35B0-4416-B12A-137BF966C882}" destId="{C969DAD7-BE42-4573-A34B-252D8ACBF832}" srcOrd="20" destOrd="0" presId="urn:microsoft.com/office/officeart/2016/7/layout/RepeatingBendingProcessNew"/>
    <dgm:cxn modelId="{C8EB5CB7-5D20-47F1-A65F-81EED2C26990}" type="presParOf" srcId="{98BFF7FB-35B0-4416-B12A-137BF966C882}" destId="{9F52D754-303C-4C1A-9FF1-514C0114C097}" srcOrd="21" destOrd="0" presId="urn:microsoft.com/office/officeart/2016/7/layout/RepeatingBendingProcessNew"/>
    <dgm:cxn modelId="{3E5206E5-112A-4020-8288-DC11F03E0E15}" type="presParOf" srcId="{9F52D754-303C-4C1A-9FF1-514C0114C097}" destId="{F359BCB7-07DB-4ABE-B681-CCCB751E4FC5}" srcOrd="0" destOrd="0" presId="urn:microsoft.com/office/officeart/2016/7/layout/RepeatingBendingProcessNew"/>
    <dgm:cxn modelId="{44708C1B-6D75-4AA7-81D3-E9C519CBCCC9}" type="presParOf" srcId="{98BFF7FB-35B0-4416-B12A-137BF966C882}" destId="{0F8DB4C2-6A6E-4096-98BB-D47182EB3F01}" srcOrd="22"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300BA24-C2AE-467E-B14B-CDC8E5C17A2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9C3466F-63E4-40F2-A66C-CC0C947A950E}">
      <dgm:prSet/>
      <dgm:spPr/>
      <dgm:t>
        <a:bodyPr/>
        <a:lstStyle/>
        <a:p>
          <a:pPr>
            <a:lnSpc>
              <a:spcPct val="100000"/>
            </a:lnSpc>
          </a:pPr>
          <a:r>
            <a:rPr lang="en-US" u="sng"/>
            <a:t>Findings:</a:t>
          </a:r>
          <a:endParaRPr lang="en-US"/>
        </a:p>
      </dgm:t>
    </dgm:pt>
    <dgm:pt modelId="{98FD1C64-5A94-441A-A2AA-3DD9A7B45EED}" type="parTrans" cxnId="{494F77DB-241B-4C80-B540-EB706EC47EA5}">
      <dgm:prSet/>
      <dgm:spPr/>
      <dgm:t>
        <a:bodyPr/>
        <a:lstStyle/>
        <a:p>
          <a:endParaRPr lang="en-US"/>
        </a:p>
      </dgm:t>
    </dgm:pt>
    <dgm:pt modelId="{16FCCA1B-C380-4419-9A91-F5F51C7C84DE}" type="sibTrans" cxnId="{494F77DB-241B-4C80-B540-EB706EC47EA5}">
      <dgm:prSet/>
      <dgm:spPr/>
      <dgm:t>
        <a:bodyPr/>
        <a:lstStyle/>
        <a:p>
          <a:endParaRPr lang="en-US"/>
        </a:p>
      </dgm:t>
    </dgm:pt>
    <dgm:pt modelId="{B86E2489-0B52-4D5C-BBCB-0DD4B015F4CD}">
      <dgm:prSet/>
      <dgm:spPr/>
      <dgm:t>
        <a:bodyPr/>
        <a:lstStyle/>
        <a:p>
          <a:pPr>
            <a:lnSpc>
              <a:spcPct val="100000"/>
            </a:lnSpc>
          </a:pPr>
          <a:r>
            <a:rPr lang="en-US"/>
            <a:t>Flight Number and Payload Mass strongly influence landing success.</a:t>
          </a:r>
        </a:p>
      </dgm:t>
    </dgm:pt>
    <dgm:pt modelId="{75965383-A0F3-49A2-9BEE-ECBE9C2184BC}" type="parTrans" cxnId="{89AAA45F-2534-4596-83BD-B888D6DC90A8}">
      <dgm:prSet/>
      <dgm:spPr/>
      <dgm:t>
        <a:bodyPr/>
        <a:lstStyle/>
        <a:p>
          <a:endParaRPr lang="en-US"/>
        </a:p>
      </dgm:t>
    </dgm:pt>
    <dgm:pt modelId="{01062CDC-9DE4-4F30-AA78-662F2916729E}" type="sibTrans" cxnId="{89AAA45F-2534-4596-83BD-B888D6DC90A8}">
      <dgm:prSet/>
      <dgm:spPr/>
      <dgm:t>
        <a:bodyPr/>
        <a:lstStyle/>
        <a:p>
          <a:endParaRPr lang="en-US"/>
        </a:p>
      </dgm:t>
    </dgm:pt>
    <dgm:pt modelId="{94C966B7-311D-46D6-8263-C1B1CD04F858}">
      <dgm:prSet/>
      <dgm:spPr/>
      <dgm:t>
        <a:bodyPr/>
        <a:lstStyle/>
        <a:p>
          <a:pPr>
            <a:lnSpc>
              <a:spcPct val="100000"/>
            </a:lnSpc>
          </a:pPr>
          <a:r>
            <a:rPr lang="en-US"/>
            <a:t>Certain launch sites and orbit types have higher success rates.</a:t>
          </a:r>
        </a:p>
      </dgm:t>
    </dgm:pt>
    <dgm:pt modelId="{A69AB3AB-E99F-4E81-9939-8A8271911029}" type="parTrans" cxnId="{C24D8F8F-4DED-4C4C-BAE6-43C39C9303DC}">
      <dgm:prSet/>
      <dgm:spPr/>
      <dgm:t>
        <a:bodyPr/>
        <a:lstStyle/>
        <a:p>
          <a:endParaRPr lang="en-US"/>
        </a:p>
      </dgm:t>
    </dgm:pt>
    <dgm:pt modelId="{844F5D07-92FD-49FB-8D6F-87327BB007CD}" type="sibTrans" cxnId="{C24D8F8F-4DED-4C4C-BAE6-43C39C9303DC}">
      <dgm:prSet/>
      <dgm:spPr/>
      <dgm:t>
        <a:bodyPr/>
        <a:lstStyle/>
        <a:p>
          <a:endParaRPr lang="en-US"/>
        </a:p>
      </dgm:t>
    </dgm:pt>
    <dgm:pt modelId="{335668BB-7449-4B9D-A3D8-7CE4182263C4}">
      <dgm:prSet/>
      <dgm:spPr/>
      <dgm:t>
        <a:bodyPr/>
        <a:lstStyle/>
        <a:p>
          <a:pPr>
            <a:lnSpc>
              <a:spcPct val="100000"/>
            </a:lnSpc>
          </a:pPr>
          <a:r>
            <a:rPr lang="en-US"/>
            <a:t>Logistic Regression for the most part outperformed other models with an accuracy of 83.33%.</a:t>
          </a:r>
        </a:p>
      </dgm:t>
    </dgm:pt>
    <dgm:pt modelId="{8A8ACFCE-279D-4C85-A8E5-EC0B855B75DB}" type="parTrans" cxnId="{12FA9E15-BFDB-412F-B94C-515F508C132F}">
      <dgm:prSet/>
      <dgm:spPr/>
      <dgm:t>
        <a:bodyPr/>
        <a:lstStyle/>
        <a:p>
          <a:endParaRPr lang="en-US"/>
        </a:p>
      </dgm:t>
    </dgm:pt>
    <dgm:pt modelId="{578E074A-1297-411D-A5D5-F629BD71F69A}" type="sibTrans" cxnId="{12FA9E15-BFDB-412F-B94C-515F508C132F}">
      <dgm:prSet/>
      <dgm:spPr/>
      <dgm:t>
        <a:bodyPr/>
        <a:lstStyle/>
        <a:p>
          <a:endParaRPr lang="en-US"/>
        </a:p>
      </dgm:t>
    </dgm:pt>
    <dgm:pt modelId="{B00D30D7-2A57-47AB-8BF6-5EF50ECC3896}">
      <dgm:prSet/>
      <dgm:spPr/>
      <dgm:t>
        <a:bodyPr/>
        <a:lstStyle/>
        <a:p>
          <a:pPr>
            <a:lnSpc>
              <a:spcPct val="100000"/>
            </a:lnSpc>
          </a:pPr>
          <a:r>
            <a:rPr lang="en-US" u="sng"/>
            <a:t>Implications and Limitations:</a:t>
          </a:r>
          <a:endParaRPr lang="en-US"/>
        </a:p>
      </dgm:t>
    </dgm:pt>
    <dgm:pt modelId="{1FD4F5AB-B445-4966-A4B7-73C54798D76E}" type="parTrans" cxnId="{D55EC637-6EC5-4BB2-8379-17D0055932F4}">
      <dgm:prSet/>
      <dgm:spPr/>
      <dgm:t>
        <a:bodyPr/>
        <a:lstStyle/>
        <a:p>
          <a:endParaRPr lang="en-US"/>
        </a:p>
      </dgm:t>
    </dgm:pt>
    <dgm:pt modelId="{2E09D70E-C754-40EE-8957-8DD12AC03A8C}" type="sibTrans" cxnId="{D55EC637-6EC5-4BB2-8379-17D0055932F4}">
      <dgm:prSet/>
      <dgm:spPr/>
      <dgm:t>
        <a:bodyPr/>
        <a:lstStyle/>
        <a:p>
          <a:endParaRPr lang="en-US"/>
        </a:p>
      </dgm:t>
    </dgm:pt>
    <dgm:pt modelId="{526E71CD-088E-46D7-B629-9BB1B36B717E}">
      <dgm:prSet/>
      <dgm:spPr/>
      <dgm:t>
        <a:bodyPr/>
        <a:lstStyle/>
        <a:p>
          <a:pPr>
            <a:lnSpc>
              <a:spcPct val="100000"/>
            </a:lnSpc>
          </a:pPr>
          <a:r>
            <a:rPr lang="en-US"/>
            <a:t>Findings could improve prediction of landing success rates for different payload and orbit combinations.</a:t>
          </a:r>
        </a:p>
      </dgm:t>
    </dgm:pt>
    <dgm:pt modelId="{CCC2B730-D46A-4376-BD7E-411353D9809A}" type="parTrans" cxnId="{8BBF1FCD-60C3-45D5-A520-E9FE40B120F2}">
      <dgm:prSet/>
      <dgm:spPr/>
      <dgm:t>
        <a:bodyPr/>
        <a:lstStyle/>
        <a:p>
          <a:endParaRPr lang="en-US"/>
        </a:p>
      </dgm:t>
    </dgm:pt>
    <dgm:pt modelId="{E8E1E0B4-C454-4FFA-8922-0CE7469B4663}" type="sibTrans" cxnId="{8BBF1FCD-60C3-45D5-A520-E9FE40B120F2}">
      <dgm:prSet/>
      <dgm:spPr/>
      <dgm:t>
        <a:bodyPr/>
        <a:lstStyle/>
        <a:p>
          <a:endParaRPr lang="en-US"/>
        </a:p>
      </dgm:t>
    </dgm:pt>
    <dgm:pt modelId="{6521B5CF-4BEF-4017-81E8-5AE671F1ECF1}">
      <dgm:prSet/>
      <dgm:spPr/>
      <dgm:t>
        <a:bodyPr/>
        <a:lstStyle/>
        <a:p>
          <a:pPr>
            <a:lnSpc>
              <a:spcPct val="100000"/>
            </a:lnSpc>
          </a:pPr>
          <a:r>
            <a:rPr lang="en-US"/>
            <a:t>Limited to Falcon 9 data as of June 2021, using more recent data and other rocket models could improve results</a:t>
          </a:r>
        </a:p>
      </dgm:t>
    </dgm:pt>
    <dgm:pt modelId="{71F555AA-6834-49B0-9922-46ADB2FDDEB6}" type="parTrans" cxnId="{2BF571B3-217D-4071-9EDF-03D4CD020A47}">
      <dgm:prSet/>
      <dgm:spPr/>
      <dgm:t>
        <a:bodyPr/>
        <a:lstStyle/>
        <a:p>
          <a:endParaRPr lang="en-US"/>
        </a:p>
      </dgm:t>
    </dgm:pt>
    <dgm:pt modelId="{6C67DC0F-156F-4EC5-9D2F-0167B191CFD8}" type="sibTrans" cxnId="{2BF571B3-217D-4071-9EDF-03D4CD020A47}">
      <dgm:prSet/>
      <dgm:spPr/>
      <dgm:t>
        <a:bodyPr/>
        <a:lstStyle/>
        <a:p>
          <a:endParaRPr lang="en-US"/>
        </a:p>
      </dgm:t>
    </dgm:pt>
    <dgm:pt modelId="{11457075-366E-4ECB-A673-93BF465480C4}">
      <dgm:prSet/>
      <dgm:spPr/>
      <dgm:t>
        <a:bodyPr/>
        <a:lstStyle/>
        <a:p>
          <a:pPr>
            <a:lnSpc>
              <a:spcPct val="100000"/>
            </a:lnSpc>
          </a:pPr>
          <a:r>
            <a:rPr lang="en-US"/>
            <a:t>By leveraging data and machine learning, we have taken a step toward better understanding the key drivers of success for SpaceX missions. This approach can be expanded to unlock even greater insights in the future.</a:t>
          </a:r>
        </a:p>
      </dgm:t>
    </dgm:pt>
    <dgm:pt modelId="{1F761BBE-5D56-441C-AC94-56ABD1DA3138}" type="parTrans" cxnId="{580F68C1-B261-46FC-8A18-F8D02A94550D}">
      <dgm:prSet/>
      <dgm:spPr/>
      <dgm:t>
        <a:bodyPr/>
        <a:lstStyle/>
        <a:p>
          <a:endParaRPr lang="en-US"/>
        </a:p>
      </dgm:t>
    </dgm:pt>
    <dgm:pt modelId="{2A91E843-808F-4B86-A22A-E39C3A970DCD}" type="sibTrans" cxnId="{580F68C1-B261-46FC-8A18-F8D02A94550D}">
      <dgm:prSet/>
      <dgm:spPr/>
      <dgm:t>
        <a:bodyPr/>
        <a:lstStyle/>
        <a:p>
          <a:endParaRPr lang="en-US"/>
        </a:p>
      </dgm:t>
    </dgm:pt>
    <dgm:pt modelId="{FED1CB68-EE18-4B86-A8F9-0D0C8DC56FA0}" type="pres">
      <dgm:prSet presAssocID="{3300BA24-C2AE-467E-B14B-CDC8E5C17A26}" presName="root" presStyleCnt="0">
        <dgm:presLayoutVars>
          <dgm:dir/>
          <dgm:resizeHandles val="exact"/>
        </dgm:presLayoutVars>
      </dgm:prSet>
      <dgm:spPr/>
    </dgm:pt>
    <dgm:pt modelId="{82E46BB7-B509-49CC-B2BE-29CCE1B90E90}" type="pres">
      <dgm:prSet presAssocID="{F9C3466F-63E4-40F2-A66C-CC0C947A950E}" presName="compNode" presStyleCnt="0"/>
      <dgm:spPr/>
    </dgm:pt>
    <dgm:pt modelId="{64DA046A-3850-47B3-8ABF-FA4478D32AF4}" type="pres">
      <dgm:prSet presAssocID="{F9C3466F-63E4-40F2-A66C-CC0C947A950E}" presName="bgRect" presStyleLbl="bgShp" presStyleIdx="0" presStyleCnt="3"/>
      <dgm:spPr/>
    </dgm:pt>
    <dgm:pt modelId="{CAE119E1-AFE6-40F4-87F0-FC6A22A16224}" type="pres">
      <dgm:prSet presAssocID="{F9C3466F-63E4-40F2-A66C-CC0C947A950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stronaut"/>
        </a:ext>
      </dgm:extLst>
    </dgm:pt>
    <dgm:pt modelId="{0E3D7F7C-E084-48CA-B0CF-5B5275E5A363}" type="pres">
      <dgm:prSet presAssocID="{F9C3466F-63E4-40F2-A66C-CC0C947A950E}" presName="spaceRect" presStyleCnt="0"/>
      <dgm:spPr/>
    </dgm:pt>
    <dgm:pt modelId="{62FC093C-5F40-406E-9C24-C4988A212F34}" type="pres">
      <dgm:prSet presAssocID="{F9C3466F-63E4-40F2-A66C-CC0C947A950E}" presName="parTx" presStyleLbl="revTx" presStyleIdx="0" presStyleCnt="5">
        <dgm:presLayoutVars>
          <dgm:chMax val="0"/>
          <dgm:chPref val="0"/>
        </dgm:presLayoutVars>
      </dgm:prSet>
      <dgm:spPr/>
    </dgm:pt>
    <dgm:pt modelId="{01260F92-8A52-40DB-8540-71760E3ED96B}" type="pres">
      <dgm:prSet presAssocID="{F9C3466F-63E4-40F2-A66C-CC0C947A950E}" presName="desTx" presStyleLbl="revTx" presStyleIdx="1" presStyleCnt="5">
        <dgm:presLayoutVars/>
      </dgm:prSet>
      <dgm:spPr/>
    </dgm:pt>
    <dgm:pt modelId="{C155C64F-CBE5-4CAA-8267-074FB7EA808F}" type="pres">
      <dgm:prSet presAssocID="{16FCCA1B-C380-4419-9A91-F5F51C7C84DE}" presName="sibTrans" presStyleCnt="0"/>
      <dgm:spPr/>
    </dgm:pt>
    <dgm:pt modelId="{472B7652-93BC-435F-85E9-5DB2E0642E64}" type="pres">
      <dgm:prSet presAssocID="{B00D30D7-2A57-47AB-8BF6-5EF50ECC3896}" presName="compNode" presStyleCnt="0"/>
      <dgm:spPr/>
    </dgm:pt>
    <dgm:pt modelId="{16A20312-5CD5-4F78-B01B-CAB3C440934D}" type="pres">
      <dgm:prSet presAssocID="{B00D30D7-2A57-47AB-8BF6-5EF50ECC3896}" presName="bgRect" presStyleLbl="bgShp" presStyleIdx="1" presStyleCnt="3"/>
      <dgm:spPr/>
    </dgm:pt>
    <dgm:pt modelId="{BE9C2607-5F9C-4EE6-BACA-384DB93E4356}" type="pres">
      <dgm:prSet presAssocID="{B00D30D7-2A57-47AB-8BF6-5EF50ECC389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ocket"/>
        </a:ext>
      </dgm:extLst>
    </dgm:pt>
    <dgm:pt modelId="{01801A1D-DFB1-4B38-B2E8-3C0E2F1E6DC3}" type="pres">
      <dgm:prSet presAssocID="{B00D30D7-2A57-47AB-8BF6-5EF50ECC3896}" presName="spaceRect" presStyleCnt="0"/>
      <dgm:spPr/>
    </dgm:pt>
    <dgm:pt modelId="{52B243B5-367A-4A2F-A343-19B0F4721C34}" type="pres">
      <dgm:prSet presAssocID="{B00D30D7-2A57-47AB-8BF6-5EF50ECC3896}" presName="parTx" presStyleLbl="revTx" presStyleIdx="2" presStyleCnt="5">
        <dgm:presLayoutVars>
          <dgm:chMax val="0"/>
          <dgm:chPref val="0"/>
        </dgm:presLayoutVars>
      </dgm:prSet>
      <dgm:spPr/>
    </dgm:pt>
    <dgm:pt modelId="{0989D364-B159-499C-8B9E-36AE29A9E0FF}" type="pres">
      <dgm:prSet presAssocID="{B00D30D7-2A57-47AB-8BF6-5EF50ECC3896}" presName="desTx" presStyleLbl="revTx" presStyleIdx="3" presStyleCnt="5">
        <dgm:presLayoutVars/>
      </dgm:prSet>
      <dgm:spPr/>
    </dgm:pt>
    <dgm:pt modelId="{B5613FC0-C890-4EE7-97DB-041CC573F472}" type="pres">
      <dgm:prSet presAssocID="{2E09D70E-C754-40EE-8957-8DD12AC03A8C}" presName="sibTrans" presStyleCnt="0"/>
      <dgm:spPr/>
    </dgm:pt>
    <dgm:pt modelId="{A266FD4F-A8AD-4E5F-9F50-AB326D6035F4}" type="pres">
      <dgm:prSet presAssocID="{11457075-366E-4ECB-A673-93BF465480C4}" presName="compNode" presStyleCnt="0"/>
      <dgm:spPr/>
    </dgm:pt>
    <dgm:pt modelId="{E205DF68-A770-454A-A655-538379B21757}" type="pres">
      <dgm:prSet presAssocID="{11457075-366E-4ECB-A673-93BF465480C4}" presName="bgRect" presStyleLbl="bgShp" presStyleIdx="2" presStyleCnt="3"/>
      <dgm:spPr/>
    </dgm:pt>
    <dgm:pt modelId="{056897F3-A7FE-43AC-BB4C-A4D765E09369}" type="pres">
      <dgm:prSet presAssocID="{11457075-366E-4ECB-A673-93BF465480C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sor"/>
        </a:ext>
      </dgm:extLst>
    </dgm:pt>
    <dgm:pt modelId="{BB7292FD-6AB8-4DC4-94F3-ECEBE6565906}" type="pres">
      <dgm:prSet presAssocID="{11457075-366E-4ECB-A673-93BF465480C4}" presName="spaceRect" presStyleCnt="0"/>
      <dgm:spPr/>
    </dgm:pt>
    <dgm:pt modelId="{01EB7A1B-C59D-4949-BB88-0FE78CA4DE5F}" type="pres">
      <dgm:prSet presAssocID="{11457075-366E-4ECB-A673-93BF465480C4}" presName="parTx" presStyleLbl="revTx" presStyleIdx="4" presStyleCnt="5">
        <dgm:presLayoutVars>
          <dgm:chMax val="0"/>
          <dgm:chPref val="0"/>
        </dgm:presLayoutVars>
      </dgm:prSet>
      <dgm:spPr/>
    </dgm:pt>
  </dgm:ptLst>
  <dgm:cxnLst>
    <dgm:cxn modelId="{12FA9E15-BFDB-412F-B94C-515F508C132F}" srcId="{F9C3466F-63E4-40F2-A66C-CC0C947A950E}" destId="{335668BB-7449-4B9D-A3D8-7CE4182263C4}" srcOrd="2" destOrd="0" parTransId="{8A8ACFCE-279D-4C85-A8E5-EC0B855B75DB}" sibTransId="{578E074A-1297-411D-A5D5-F629BD71F69A}"/>
    <dgm:cxn modelId="{23287A19-C2A3-459D-B18D-742F84E45872}" type="presOf" srcId="{335668BB-7449-4B9D-A3D8-7CE4182263C4}" destId="{01260F92-8A52-40DB-8540-71760E3ED96B}" srcOrd="0" destOrd="2" presId="urn:microsoft.com/office/officeart/2018/2/layout/IconVerticalSolidList"/>
    <dgm:cxn modelId="{D55EC637-6EC5-4BB2-8379-17D0055932F4}" srcId="{3300BA24-C2AE-467E-B14B-CDC8E5C17A26}" destId="{B00D30D7-2A57-47AB-8BF6-5EF50ECC3896}" srcOrd="1" destOrd="0" parTransId="{1FD4F5AB-B445-4966-A4B7-73C54798D76E}" sibTransId="{2E09D70E-C754-40EE-8957-8DD12AC03A8C}"/>
    <dgm:cxn modelId="{89AAA45F-2534-4596-83BD-B888D6DC90A8}" srcId="{F9C3466F-63E4-40F2-A66C-CC0C947A950E}" destId="{B86E2489-0B52-4D5C-BBCB-0DD4B015F4CD}" srcOrd="0" destOrd="0" parTransId="{75965383-A0F3-49A2-9BEE-ECBE9C2184BC}" sibTransId="{01062CDC-9DE4-4F30-AA78-662F2916729E}"/>
    <dgm:cxn modelId="{CC897D57-BAFA-4C8E-93DD-5214CE359BA0}" type="presOf" srcId="{3300BA24-C2AE-467E-B14B-CDC8E5C17A26}" destId="{FED1CB68-EE18-4B86-A8F9-0D0C8DC56FA0}" srcOrd="0" destOrd="0" presId="urn:microsoft.com/office/officeart/2018/2/layout/IconVerticalSolidList"/>
    <dgm:cxn modelId="{A6504B7A-3A9C-41F6-8BDF-65682806DB07}" type="presOf" srcId="{B86E2489-0B52-4D5C-BBCB-0DD4B015F4CD}" destId="{01260F92-8A52-40DB-8540-71760E3ED96B}" srcOrd="0" destOrd="0" presId="urn:microsoft.com/office/officeart/2018/2/layout/IconVerticalSolidList"/>
    <dgm:cxn modelId="{C24D8F8F-4DED-4C4C-BAE6-43C39C9303DC}" srcId="{F9C3466F-63E4-40F2-A66C-CC0C947A950E}" destId="{94C966B7-311D-46D6-8263-C1B1CD04F858}" srcOrd="1" destOrd="0" parTransId="{A69AB3AB-E99F-4E81-9939-8A8271911029}" sibTransId="{844F5D07-92FD-49FB-8D6F-87327BB007CD}"/>
    <dgm:cxn modelId="{3D2C0B99-3836-4643-9D24-99A77D23184B}" type="presOf" srcId="{11457075-366E-4ECB-A673-93BF465480C4}" destId="{01EB7A1B-C59D-4949-BB88-0FE78CA4DE5F}" srcOrd="0" destOrd="0" presId="urn:microsoft.com/office/officeart/2018/2/layout/IconVerticalSolidList"/>
    <dgm:cxn modelId="{8BBE37A0-4512-465D-958A-E13B58295725}" type="presOf" srcId="{F9C3466F-63E4-40F2-A66C-CC0C947A950E}" destId="{62FC093C-5F40-406E-9C24-C4988A212F34}" srcOrd="0" destOrd="0" presId="urn:microsoft.com/office/officeart/2018/2/layout/IconVerticalSolidList"/>
    <dgm:cxn modelId="{2BF571B3-217D-4071-9EDF-03D4CD020A47}" srcId="{B00D30D7-2A57-47AB-8BF6-5EF50ECC3896}" destId="{6521B5CF-4BEF-4017-81E8-5AE671F1ECF1}" srcOrd="1" destOrd="0" parTransId="{71F555AA-6834-49B0-9922-46ADB2FDDEB6}" sibTransId="{6C67DC0F-156F-4EC5-9D2F-0167B191CFD8}"/>
    <dgm:cxn modelId="{580F68C1-B261-46FC-8A18-F8D02A94550D}" srcId="{3300BA24-C2AE-467E-B14B-CDC8E5C17A26}" destId="{11457075-366E-4ECB-A673-93BF465480C4}" srcOrd="2" destOrd="0" parTransId="{1F761BBE-5D56-441C-AC94-56ABD1DA3138}" sibTransId="{2A91E843-808F-4B86-A22A-E39C3A970DCD}"/>
    <dgm:cxn modelId="{C7038FC6-89CE-4910-B97F-12F075E1AB68}" type="presOf" srcId="{526E71CD-088E-46D7-B629-9BB1B36B717E}" destId="{0989D364-B159-499C-8B9E-36AE29A9E0FF}" srcOrd="0" destOrd="0" presId="urn:microsoft.com/office/officeart/2018/2/layout/IconVerticalSolidList"/>
    <dgm:cxn modelId="{59F55BC8-25D8-4FFE-B437-79611D8B5F2D}" type="presOf" srcId="{94C966B7-311D-46D6-8263-C1B1CD04F858}" destId="{01260F92-8A52-40DB-8540-71760E3ED96B}" srcOrd="0" destOrd="1" presId="urn:microsoft.com/office/officeart/2018/2/layout/IconVerticalSolidList"/>
    <dgm:cxn modelId="{25160BCC-4F29-4A29-8552-7084F50B9C84}" type="presOf" srcId="{B00D30D7-2A57-47AB-8BF6-5EF50ECC3896}" destId="{52B243B5-367A-4A2F-A343-19B0F4721C34}" srcOrd="0" destOrd="0" presId="urn:microsoft.com/office/officeart/2018/2/layout/IconVerticalSolidList"/>
    <dgm:cxn modelId="{8BBF1FCD-60C3-45D5-A520-E9FE40B120F2}" srcId="{B00D30D7-2A57-47AB-8BF6-5EF50ECC3896}" destId="{526E71CD-088E-46D7-B629-9BB1B36B717E}" srcOrd="0" destOrd="0" parTransId="{CCC2B730-D46A-4376-BD7E-411353D9809A}" sibTransId="{E8E1E0B4-C454-4FFA-8922-0CE7469B4663}"/>
    <dgm:cxn modelId="{494F77DB-241B-4C80-B540-EB706EC47EA5}" srcId="{3300BA24-C2AE-467E-B14B-CDC8E5C17A26}" destId="{F9C3466F-63E4-40F2-A66C-CC0C947A950E}" srcOrd="0" destOrd="0" parTransId="{98FD1C64-5A94-441A-A2AA-3DD9A7B45EED}" sibTransId="{16FCCA1B-C380-4419-9A91-F5F51C7C84DE}"/>
    <dgm:cxn modelId="{7CFF37DE-96F2-46F3-BC6D-2A28481BC5D7}" type="presOf" srcId="{6521B5CF-4BEF-4017-81E8-5AE671F1ECF1}" destId="{0989D364-B159-499C-8B9E-36AE29A9E0FF}" srcOrd="0" destOrd="1" presId="urn:microsoft.com/office/officeart/2018/2/layout/IconVerticalSolidList"/>
    <dgm:cxn modelId="{6E66F905-9895-45BE-8394-03491B54DB96}" type="presParOf" srcId="{FED1CB68-EE18-4B86-A8F9-0D0C8DC56FA0}" destId="{82E46BB7-B509-49CC-B2BE-29CCE1B90E90}" srcOrd="0" destOrd="0" presId="urn:microsoft.com/office/officeart/2018/2/layout/IconVerticalSolidList"/>
    <dgm:cxn modelId="{55719C18-BBE1-48AA-94CE-433D8A209D6D}" type="presParOf" srcId="{82E46BB7-B509-49CC-B2BE-29CCE1B90E90}" destId="{64DA046A-3850-47B3-8ABF-FA4478D32AF4}" srcOrd="0" destOrd="0" presId="urn:microsoft.com/office/officeart/2018/2/layout/IconVerticalSolidList"/>
    <dgm:cxn modelId="{802675DA-317A-4559-83A5-C5B9288F66DB}" type="presParOf" srcId="{82E46BB7-B509-49CC-B2BE-29CCE1B90E90}" destId="{CAE119E1-AFE6-40F4-87F0-FC6A22A16224}" srcOrd="1" destOrd="0" presId="urn:microsoft.com/office/officeart/2018/2/layout/IconVerticalSolidList"/>
    <dgm:cxn modelId="{8B8A675D-5DD0-4F69-90A0-BF2A55108ACF}" type="presParOf" srcId="{82E46BB7-B509-49CC-B2BE-29CCE1B90E90}" destId="{0E3D7F7C-E084-48CA-B0CF-5B5275E5A363}" srcOrd="2" destOrd="0" presId="urn:microsoft.com/office/officeart/2018/2/layout/IconVerticalSolidList"/>
    <dgm:cxn modelId="{7B2B981F-811C-40DB-B606-A65E0851444A}" type="presParOf" srcId="{82E46BB7-B509-49CC-B2BE-29CCE1B90E90}" destId="{62FC093C-5F40-406E-9C24-C4988A212F34}" srcOrd="3" destOrd="0" presId="urn:microsoft.com/office/officeart/2018/2/layout/IconVerticalSolidList"/>
    <dgm:cxn modelId="{F58CD268-48A4-46A6-92C2-39E18B7A8E46}" type="presParOf" srcId="{82E46BB7-B509-49CC-B2BE-29CCE1B90E90}" destId="{01260F92-8A52-40DB-8540-71760E3ED96B}" srcOrd="4" destOrd="0" presId="urn:microsoft.com/office/officeart/2018/2/layout/IconVerticalSolidList"/>
    <dgm:cxn modelId="{66C06125-F5AB-4B81-AC9B-F9F9741CDEDC}" type="presParOf" srcId="{FED1CB68-EE18-4B86-A8F9-0D0C8DC56FA0}" destId="{C155C64F-CBE5-4CAA-8267-074FB7EA808F}" srcOrd="1" destOrd="0" presId="urn:microsoft.com/office/officeart/2018/2/layout/IconVerticalSolidList"/>
    <dgm:cxn modelId="{C53B911E-D1B1-4CF5-99EC-6A3850AD4359}" type="presParOf" srcId="{FED1CB68-EE18-4B86-A8F9-0D0C8DC56FA0}" destId="{472B7652-93BC-435F-85E9-5DB2E0642E64}" srcOrd="2" destOrd="0" presId="urn:microsoft.com/office/officeart/2018/2/layout/IconVerticalSolidList"/>
    <dgm:cxn modelId="{2ECC15D7-502F-4201-B7B4-7685B5284039}" type="presParOf" srcId="{472B7652-93BC-435F-85E9-5DB2E0642E64}" destId="{16A20312-5CD5-4F78-B01B-CAB3C440934D}" srcOrd="0" destOrd="0" presId="urn:microsoft.com/office/officeart/2018/2/layout/IconVerticalSolidList"/>
    <dgm:cxn modelId="{30A8174C-1D4A-4928-B090-A993A4D39EA0}" type="presParOf" srcId="{472B7652-93BC-435F-85E9-5DB2E0642E64}" destId="{BE9C2607-5F9C-4EE6-BACA-384DB93E4356}" srcOrd="1" destOrd="0" presId="urn:microsoft.com/office/officeart/2018/2/layout/IconVerticalSolidList"/>
    <dgm:cxn modelId="{7ED4EF2B-B8D9-481D-84C0-C6160451428C}" type="presParOf" srcId="{472B7652-93BC-435F-85E9-5DB2E0642E64}" destId="{01801A1D-DFB1-4B38-B2E8-3C0E2F1E6DC3}" srcOrd="2" destOrd="0" presId="urn:microsoft.com/office/officeart/2018/2/layout/IconVerticalSolidList"/>
    <dgm:cxn modelId="{7B00D2E1-C9F3-460F-BD95-B21219677C3F}" type="presParOf" srcId="{472B7652-93BC-435F-85E9-5DB2E0642E64}" destId="{52B243B5-367A-4A2F-A343-19B0F4721C34}" srcOrd="3" destOrd="0" presId="urn:microsoft.com/office/officeart/2018/2/layout/IconVerticalSolidList"/>
    <dgm:cxn modelId="{469DE3F4-6587-428D-9AB6-EE46E3D4A2AE}" type="presParOf" srcId="{472B7652-93BC-435F-85E9-5DB2E0642E64}" destId="{0989D364-B159-499C-8B9E-36AE29A9E0FF}" srcOrd="4" destOrd="0" presId="urn:microsoft.com/office/officeart/2018/2/layout/IconVerticalSolidList"/>
    <dgm:cxn modelId="{6EB73144-A029-4AF0-9DB6-BFCDD8A45EE8}" type="presParOf" srcId="{FED1CB68-EE18-4B86-A8F9-0D0C8DC56FA0}" destId="{B5613FC0-C890-4EE7-97DB-041CC573F472}" srcOrd="3" destOrd="0" presId="urn:microsoft.com/office/officeart/2018/2/layout/IconVerticalSolidList"/>
    <dgm:cxn modelId="{2988210E-A6F9-43F9-9AE1-17E69DB1E9D7}" type="presParOf" srcId="{FED1CB68-EE18-4B86-A8F9-0D0C8DC56FA0}" destId="{A266FD4F-A8AD-4E5F-9F50-AB326D6035F4}" srcOrd="4" destOrd="0" presId="urn:microsoft.com/office/officeart/2018/2/layout/IconVerticalSolidList"/>
    <dgm:cxn modelId="{A0202105-0BE3-44FB-9206-715373174ECA}" type="presParOf" srcId="{A266FD4F-A8AD-4E5F-9F50-AB326D6035F4}" destId="{E205DF68-A770-454A-A655-538379B21757}" srcOrd="0" destOrd="0" presId="urn:microsoft.com/office/officeart/2018/2/layout/IconVerticalSolidList"/>
    <dgm:cxn modelId="{69FEF256-8D60-4046-AA15-469E866167E1}" type="presParOf" srcId="{A266FD4F-A8AD-4E5F-9F50-AB326D6035F4}" destId="{056897F3-A7FE-43AC-BB4C-A4D765E09369}" srcOrd="1" destOrd="0" presId="urn:microsoft.com/office/officeart/2018/2/layout/IconVerticalSolidList"/>
    <dgm:cxn modelId="{759420EC-E282-410B-922C-ADBEE8BECD15}" type="presParOf" srcId="{A266FD4F-A8AD-4E5F-9F50-AB326D6035F4}" destId="{BB7292FD-6AB8-4DC4-94F3-ECEBE6565906}" srcOrd="2" destOrd="0" presId="urn:microsoft.com/office/officeart/2018/2/layout/IconVerticalSolidList"/>
    <dgm:cxn modelId="{1E4A9AE6-5108-47BD-AE1A-27F9C8E06336}" type="presParOf" srcId="{A266FD4F-A8AD-4E5F-9F50-AB326D6035F4}" destId="{01EB7A1B-C59D-4949-BB88-0FE78CA4DE5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F324F2-CF07-4F82-B542-D6CF2886D009}">
      <dsp:nvSpPr>
        <dsp:cNvPr id="0" name=""/>
        <dsp:cNvSpPr/>
      </dsp:nvSpPr>
      <dsp:spPr>
        <a:xfrm>
          <a:off x="311379" y="1142964"/>
          <a:ext cx="969328" cy="969328"/>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D0CB92-D1E5-4EBE-BDAD-4C23F1F4117C}">
      <dsp:nvSpPr>
        <dsp:cNvPr id="0" name=""/>
        <dsp:cNvSpPr/>
      </dsp:nvSpPr>
      <dsp:spPr>
        <a:xfrm>
          <a:off x="517957" y="1349543"/>
          <a:ext cx="556171" cy="5561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3A95F1-617F-462F-BBC7-93A0CC7A6FEB}">
      <dsp:nvSpPr>
        <dsp:cNvPr id="0" name=""/>
        <dsp:cNvSpPr/>
      </dsp:nvSpPr>
      <dsp:spPr>
        <a:xfrm>
          <a:off x="1512"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Executive Summary</a:t>
          </a:r>
        </a:p>
      </dsp:txBody>
      <dsp:txXfrm>
        <a:off x="1512" y="2414215"/>
        <a:ext cx="1589062" cy="635625"/>
      </dsp:txXfrm>
    </dsp:sp>
    <dsp:sp modelId="{F84A2EDC-A55C-42D5-95D9-5A6562FF3537}">
      <dsp:nvSpPr>
        <dsp:cNvPr id="0" name=""/>
        <dsp:cNvSpPr/>
      </dsp:nvSpPr>
      <dsp:spPr>
        <a:xfrm>
          <a:off x="2178527" y="1142964"/>
          <a:ext cx="969328" cy="969328"/>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BF37F5-568B-4A83-AE7D-C3D49BB02416}">
      <dsp:nvSpPr>
        <dsp:cNvPr id="0" name=""/>
        <dsp:cNvSpPr/>
      </dsp:nvSpPr>
      <dsp:spPr>
        <a:xfrm>
          <a:off x="2385105" y="1349543"/>
          <a:ext cx="556171" cy="5561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9B9A07-B2A4-4775-ADAE-358CAF301398}">
      <dsp:nvSpPr>
        <dsp:cNvPr id="0" name=""/>
        <dsp:cNvSpPr/>
      </dsp:nvSpPr>
      <dsp:spPr>
        <a:xfrm>
          <a:off x="1868660"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Introduction</a:t>
          </a:r>
        </a:p>
      </dsp:txBody>
      <dsp:txXfrm>
        <a:off x="1868660" y="2414215"/>
        <a:ext cx="1589062" cy="635625"/>
      </dsp:txXfrm>
    </dsp:sp>
    <dsp:sp modelId="{D562F680-F966-4513-A091-0423012798D1}">
      <dsp:nvSpPr>
        <dsp:cNvPr id="0" name=""/>
        <dsp:cNvSpPr/>
      </dsp:nvSpPr>
      <dsp:spPr>
        <a:xfrm>
          <a:off x="4045676" y="1142964"/>
          <a:ext cx="969328" cy="969328"/>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DF94A1-8645-4C6B-AA15-19BD3CE95D1B}">
      <dsp:nvSpPr>
        <dsp:cNvPr id="0" name=""/>
        <dsp:cNvSpPr/>
      </dsp:nvSpPr>
      <dsp:spPr>
        <a:xfrm>
          <a:off x="4252254" y="1349543"/>
          <a:ext cx="556171" cy="5561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AE69C3-E500-471A-BBB4-932833F4284B}">
      <dsp:nvSpPr>
        <dsp:cNvPr id="0" name=""/>
        <dsp:cNvSpPr/>
      </dsp:nvSpPr>
      <dsp:spPr>
        <a:xfrm>
          <a:off x="3735809"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Methodology</a:t>
          </a:r>
        </a:p>
      </dsp:txBody>
      <dsp:txXfrm>
        <a:off x="3735809" y="2414215"/>
        <a:ext cx="1589062" cy="635625"/>
      </dsp:txXfrm>
    </dsp:sp>
    <dsp:sp modelId="{BD885A3E-E683-44A6-AA77-93116ECD9998}">
      <dsp:nvSpPr>
        <dsp:cNvPr id="0" name=""/>
        <dsp:cNvSpPr/>
      </dsp:nvSpPr>
      <dsp:spPr>
        <a:xfrm>
          <a:off x="5912824" y="1142964"/>
          <a:ext cx="969328" cy="969328"/>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4C91DB-652B-4FE5-B54A-9D6B25C932C2}">
      <dsp:nvSpPr>
        <dsp:cNvPr id="0" name=""/>
        <dsp:cNvSpPr/>
      </dsp:nvSpPr>
      <dsp:spPr>
        <a:xfrm>
          <a:off x="6119402" y="1349543"/>
          <a:ext cx="556171" cy="5561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A6E78E-4D8F-4F49-A2E9-473AB39C07DD}">
      <dsp:nvSpPr>
        <dsp:cNvPr id="0" name=""/>
        <dsp:cNvSpPr/>
      </dsp:nvSpPr>
      <dsp:spPr>
        <a:xfrm>
          <a:off x="5602957"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Results</a:t>
          </a:r>
        </a:p>
      </dsp:txBody>
      <dsp:txXfrm>
        <a:off x="5602957" y="2414215"/>
        <a:ext cx="1589062" cy="635625"/>
      </dsp:txXfrm>
    </dsp:sp>
    <dsp:sp modelId="{FED77297-C512-4F68-B72B-E88488A0B1CC}">
      <dsp:nvSpPr>
        <dsp:cNvPr id="0" name=""/>
        <dsp:cNvSpPr/>
      </dsp:nvSpPr>
      <dsp:spPr>
        <a:xfrm>
          <a:off x="7779973" y="1142964"/>
          <a:ext cx="969328" cy="969328"/>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0FF559-207D-4DE6-869D-94B038C779AF}">
      <dsp:nvSpPr>
        <dsp:cNvPr id="0" name=""/>
        <dsp:cNvSpPr/>
      </dsp:nvSpPr>
      <dsp:spPr>
        <a:xfrm>
          <a:off x="7986551" y="1349543"/>
          <a:ext cx="556171" cy="55617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29581F-5C6D-4CA4-AA7F-0B2EA4FB17DC}">
      <dsp:nvSpPr>
        <dsp:cNvPr id="0" name=""/>
        <dsp:cNvSpPr/>
      </dsp:nvSpPr>
      <dsp:spPr>
        <a:xfrm>
          <a:off x="7470105"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Conclusion</a:t>
          </a:r>
        </a:p>
      </dsp:txBody>
      <dsp:txXfrm>
        <a:off x="7470105" y="2414215"/>
        <a:ext cx="1589062" cy="635625"/>
      </dsp:txXfrm>
    </dsp:sp>
    <dsp:sp modelId="{A48681B1-4B79-48FC-8379-A53AF37C97B9}">
      <dsp:nvSpPr>
        <dsp:cNvPr id="0" name=""/>
        <dsp:cNvSpPr/>
      </dsp:nvSpPr>
      <dsp:spPr>
        <a:xfrm>
          <a:off x="9647121" y="1142964"/>
          <a:ext cx="969328" cy="969328"/>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1CF86B-B9CF-4FD7-BF86-A2A13B4A3A0E}">
      <dsp:nvSpPr>
        <dsp:cNvPr id="0" name=""/>
        <dsp:cNvSpPr/>
      </dsp:nvSpPr>
      <dsp:spPr>
        <a:xfrm>
          <a:off x="9853699" y="1349543"/>
          <a:ext cx="556171" cy="55617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9FA8CB-96FF-4899-924B-EE68EFC047B9}">
      <dsp:nvSpPr>
        <dsp:cNvPr id="0" name=""/>
        <dsp:cNvSpPr/>
      </dsp:nvSpPr>
      <dsp:spPr>
        <a:xfrm>
          <a:off x="9337254"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Appendix</a:t>
          </a:r>
        </a:p>
      </dsp:txBody>
      <dsp:txXfrm>
        <a:off x="9337254" y="2414215"/>
        <a:ext cx="1589062" cy="6356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765F65-9DC4-4A8D-9B38-10FB823E01B7}">
      <dsp:nvSpPr>
        <dsp:cNvPr id="0" name=""/>
        <dsp:cNvSpPr/>
      </dsp:nvSpPr>
      <dsp:spPr>
        <a:xfrm>
          <a:off x="788484" y="994505"/>
          <a:ext cx="844593" cy="8445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4D4865-B0CF-4D8B-A4CA-7AE032598E34}">
      <dsp:nvSpPr>
        <dsp:cNvPr id="0" name=""/>
        <dsp:cNvSpPr/>
      </dsp:nvSpPr>
      <dsp:spPr>
        <a:xfrm>
          <a:off x="4219" y="1933862"/>
          <a:ext cx="2413125" cy="361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u="sng" kern="1200"/>
            <a:t>Data Collection:</a:t>
          </a:r>
          <a:endParaRPr lang="en-US" sz="1400" kern="1200"/>
        </a:p>
      </dsp:txBody>
      <dsp:txXfrm>
        <a:off x="4219" y="1933862"/>
        <a:ext cx="2413125" cy="361968"/>
      </dsp:txXfrm>
    </dsp:sp>
    <dsp:sp modelId="{EBFADBB7-62F1-43DE-A95A-37E4785C2F8B}">
      <dsp:nvSpPr>
        <dsp:cNvPr id="0" name=""/>
        <dsp:cNvSpPr/>
      </dsp:nvSpPr>
      <dsp:spPr>
        <a:xfrm>
          <a:off x="4219" y="2339906"/>
          <a:ext cx="2413125" cy="8583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Retrieved initial rocket launch data via SpaceX API, with supplementary launch details from web scraping the </a:t>
          </a:r>
          <a:r>
            <a:rPr lang="en-US" sz="1100" i="1" kern="1200"/>
            <a:t>"List of Falcon 9 and Falcon Heavy launches"</a:t>
          </a:r>
          <a:r>
            <a:rPr lang="en-US" sz="1100" kern="1200"/>
            <a:t> Wikipedia page (updated June 9, 2021).</a:t>
          </a:r>
        </a:p>
      </dsp:txBody>
      <dsp:txXfrm>
        <a:off x="4219" y="2339906"/>
        <a:ext cx="2413125" cy="858392"/>
      </dsp:txXfrm>
    </dsp:sp>
    <dsp:sp modelId="{475E41C8-D25A-436B-8292-AAC9AB8299C7}">
      <dsp:nvSpPr>
        <dsp:cNvPr id="0" name=""/>
        <dsp:cNvSpPr/>
      </dsp:nvSpPr>
      <dsp:spPr>
        <a:xfrm>
          <a:off x="3623906" y="994505"/>
          <a:ext cx="844593" cy="8445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D31B87-8376-4E29-8597-C7C5545CBC3E}">
      <dsp:nvSpPr>
        <dsp:cNvPr id="0" name=""/>
        <dsp:cNvSpPr/>
      </dsp:nvSpPr>
      <dsp:spPr>
        <a:xfrm>
          <a:off x="2839641" y="1933862"/>
          <a:ext cx="2413125" cy="361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u="sng" kern="1200"/>
            <a:t>Data Preprocessing:</a:t>
          </a:r>
          <a:endParaRPr lang="en-US" sz="1400" kern="1200"/>
        </a:p>
      </dsp:txBody>
      <dsp:txXfrm>
        <a:off x="2839641" y="1933862"/>
        <a:ext cx="2413125" cy="361968"/>
      </dsp:txXfrm>
    </dsp:sp>
    <dsp:sp modelId="{85EC4D93-7A56-4588-844E-D92E105DA3DD}">
      <dsp:nvSpPr>
        <dsp:cNvPr id="0" name=""/>
        <dsp:cNvSpPr/>
      </dsp:nvSpPr>
      <dsp:spPr>
        <a:xfrm>
          <a:off x="2839641" y="2339906"/>
          <a:ext cx="2413125" cy="8583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Replaced missing values with column means (except for Landing Pad data left as NaN).</a:t>
          </a:r>
        </a:p>
        <a:p>
          <a:pPr marL="0" lvl="0" indent="0" algn="ctr" defTabSz="488950">
            <a:lnSpc>
              <a:spcPct val="90000"/>
            </a:lnSpc>
            <a:spcBef>
              <a:spcPct val="0"/>
            </a:spcBef>
            <a:spcAft>
              <a:spcPct val="35000"/>
            </a:spcAft>
            <a:buNone/>
          </a:pPr>
          <a:r>
            <a:rPr lang="en-US" sz="1100" kern="1200"/>
            <a:t>Filtered results to include only Falcon 9 launches.</a:t>
          </a:r>
        </a:p>
      </dsp:txBody>
      <dsp:txXfrm>
        <a:off x="2839641" y="2339906"/>
        <a:ext cx="2413125" cy="858392"/>
      </dsp:txXfrm>
    </dsp:sp>
    <dsp:sp modelId="{CD321B95-0EA6-428C-86F4-D629E49F4E68}">
      <dsp:nvSpPr>
        <dsp:cNvPr id="0" name=""/>
        <dsp:cNvSpPr/>
      </dsp:nvSpPr>
      <dsp:spPr>
        <a:xfrm>
          <a:off x="6459328" y="994505"/>
          <a:ext cx="844593" cy="8445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B450FA-2672-4A6E-B645-AB6F332695FD}">
      <dsp:nvSpPr>
        <dsp:cNvPr id="0" name=""/>
        <dsp:cNvSpPr/>
      </dsp:nvSpPr>
      <dsp:spPr>
        <a:xfrm>
          <a:off x="5675062" y="1933862"/>
          <a:ext cx="2413125" cy="361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u="sng" kern="1200"/>
            <a:t>Exploratory Data Analysis (EDA):</a:t>
          </a:r>
          <a:endParaRPr lang="en-US" sz="1400" kern="1200"/>
        </a:p>
      </dsp:txBody>
      <dsp:txXfrm>
        <a:off x="5675062" y="1933862"/>
        <a:ext cx="2413125" cy="361968"/>
      </dsp:txXfrm>
    </dsp:sp>
    <dsp:sp modelId="{31165DC1-046F-4DF3-ACD7-A1E5AE470F92}">
      <dsp:nvSpPr>
        <dsp:cNvPr id="0" name=""/>
        <dsp:cNvSpPr/>
      </dsp:nvSpPr>
      <dsp:spPr>
        <a:xfrm>
          <a:off x="5675062" y="2339906"/>
          <a:ext cx="2413125" cy="8583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Examined relationships between Flight Number, Payload Mass, launch sites, orbit types, and landing outcomes.</a:t>
          </a:r>
        </a:p>
      </dsp:txBody>
      <dsp:txXfrm>
        <a:off x="5675062" y="2339906"/>
        <a:ext cx="2413125" cy="858392"/>
      </dsp:txXfrm>
    </dsp:sp>
    <dsp:sp modelId="{8067286C-A76A-4192-B369-B0AC4E2878A1}">
      <dsp:nvSpPr>
        <dsp:cNvPr id="0" name=""/>
        <dsp:cNvSpPr/>
      </dsp:nvSpPr>
      <dsp:spPr>
        <a:xfrm>
          <a:off x="9294750" y="994505"/>
          <a:ext cx="844593" cy="84459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1AB144-90E7-4EE2-9EA5-316F0D170B94}">
      <dsp:nvSpPr>
        <dsp:cNvPr id="0" name=""/>
        <dsp:cNvSpPr/>
      </dsp:nvSpPr>
      <dsp:spPr>
        <a:xfrm>
          <a:off x="8510484" y="1933862"/>
          <a:ext cx="2413125" cy="361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u="sng" kern="1200"/>
            <a:t>Machine Learning:</a:t>
          </a:r>
          <a:endParaRPr lang="en-US" sz="1400" kern="1200"/>
        </a:p>
      </dsp:txBody>
      <dsp:txXfrm>
        <a:off x="8510484" y="1933862"/>
        <a:ext cx="2413125" cy="361968"/>
      </dsp:txXfrm>
    </dsp:sp>
    <dsp:sp modelId="{3A205C46-CF9A-4D0C-A4CA-98C3A4D69EF9}">
      <dsp:nvSpPr>
        <dsp:cNvPr id="0" name=""/>
        <dsp:cNvSpPr/>
      </dsp:nvSpPr>
      <dsp:spPr>
        <a:xfrm>
          <a:off x="8510484" y="2339906"/>
          <a:ext cx="2413125" cy="8583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Standardized key features and used Grid Search Cross Validation with four models: Logistic Regression, Support Vector Machines, Decision Tree, and k-Nearest Neighbors.</a:t>
          </a:r>
        </a:p>
      </dsp:txBody>
      <dsp:txXfrm>
        <a:off x="8510484" y="2339906"/>
        <a:ext cx="2413125" cy="8583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A48026-D81B-41C9-BA5C-378A42E743C1}">
      <dsp:nvSpPr>
        <dsp:cNvPr id="0" name=""/>
        <dsp:cNvSpPr/>
      </dsp:nvSpPr>
      <dsp:spPr>
        <a:xfrm>
          <a:off x="0" y="281659"/>
          <a:ext cx="6666833" cy="257355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395732" rIns="517420"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Higher Flight Numbers correlate with greater landing success rates.</a:t>
          </a:r>
        </a:p>
        <a:p>
          <a:pPr marL="171450" lvl="1" indent="-171450" algn="l" defTabSz="844550">
            <a:lnSpc>
              <a:spcPct val="90000"/>
            </a:lnSpc>
            <a:spcBef>
              <a:spcPct val="0"/>
            </a:spcBef>
            <a:spcAft>
              <a:spcPct val="15000"/>
            </a:spcAft>
            <a:buChar char="•"/>
          </a:pPr>
          <a:r>
            <a:rPr lang="en-US" sz="1900" kern="1200"/>
            <a:t>VAFB SLC 4E and KSC LC 39A sites have higher success rates compared to CCAFS SLC 40.</a:t>
          </a:r>
        </a:p>
        <a:p>
          <a:pPr marL="171450" lvl="1" indent="-171450" algn="l" defTabSz="844550">
            <a:lnSpc>
              <a:spcPct val="90000"/>
            </a:lnSpc>
            <a:spcBef>
              <a:spcPct val="0"/>
            </a:spcBef>
            <a:spcAft>
              <a:spcPct val="15000"/>
            </a:spcAft>
            <a:buChar char="•"/>
          </a:pPr>
          <a:r>
            <a:rPr lang="en-US" sz="1900" kern="1200"/>
            <a:t>Orbit types ES-L1, GEO, HEO, and SSO achieved 100% success rates.</a:t>
          </a:r>
        </a:p>
        <a:p>
          <a:pPr marL="171450" lvl="1" indent="-171450" algn="l" defTabSz="844550">
            <a:lnSpc>
              <a:spcPct val="90000"/>
            </a:lnSpc>
            <a:spcBef>
              <a:spcPct val="0"/>
            </a:spcBef>
            <a:spcAft>
              <a:spcPct val="15000"/>
            </a:spcAft>
            <a:buChar char="•"/>
          </a:pPr>
          <a:r>
            <a:rPr lang="en-US" sz="1900" kern="1200"/>
            <a:t>Success rate plateaued around 85% since 2020.</a:t>
          </a:r>
        </a:p>
      </dsp:txBody>
      <dsp:txXfrm>
        <a:off x="0" y="281659"/>
        <a:ext cx="6666833" cy="2573550"/>
      </dsp:txXfrm>
    </dsp:sp>
    <dsp:sp modelId="{A01F208A-323A-4FCE-9106-CD8C3441421F}">
      <dsp:nvSpPr>
        <dsp:cNvPr id="0" name=""/>
        <dsp:cNvSpPr/>
      </dsp:nvSpPr>
      <dsp:spPr>
        <a:xfrm>
          <a:off x="333341" y="1219"/>
          <a:ext cx="4666783" cy="56088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44550">
            <a:lnSpc>
              <a:spcPct val="90000"/>
            </a:lnSpc>
            <a:spcBef>
              <a:spcPct val="0"/>
            </a:spcBef>
            <a:spcAft>
              <a:spcPct val="35000"/>
            </a:spcAft>
            <a:buNone/>
          </a:pPr>
          <a:r>
            <a:rPr lang="en-US" sz="1900" u="sng" kern="1200"/>
            <a:t>Key EDA Insights:</a:t>
          </a:r>
          <a:endParaRPr lang="en-US" sz="1900" kern="1200"/>
        </a:p>
      </dsp:txBody>
      <dsp:txXfrm>
        <a:off x="360721" y="28599"/>
        <a:ext cx="4612023" cy="506120"/>
      </dsp:txXfrm>
    </dsp:sp>
    <dsp:sp modelId="{A3AA123D-6665-42BE-9B52-0285E39EB8CD}">
      <dsp:nvSpPr>
        <dsp:cNvPr id="0" name=""/>
        <dsp:cNvSpPr/>
      </dsp:nvSpPr>
      <dsp:spPr>
        <a:xfrm>
          <a:off x="0" y="3238250"/>
          <a:ext cx="6666833" cy="2214450"/>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395732" rIns="517420"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Logistic Regression, Support Vector Machines, and k-Nearest Neighbors achieved similar test accuracies.</a:t>
          </a:r>
        </a:p>
        <a:p>
          <a:pPr marL="171450" lvl="1" indent="-171450" algn="l" defTabSz="844550">
            <a:lnSpc>
              <a:spcPct val="90000"/>
            </a:lnSpc>
            <a:spcBef>
              <a:spcPct val="0"/>
            </a:spcBef>
            <a:spcAft>
              <a:spcPct val="15000"/>
            </a:spcAft>
            <a:buChar char="•"/>
          </a:pPr>
          <a:r>
            <a:rPr lang="en-US" sz="1900" kern="1200"/>
            <a:t>Best performing model: Logistic Regression (83.33% accuracy).</a:t>
          </a:r>
        </a:p>
        <a:p>
          <a:pPr marL="171450" lvl="1" indent="-171450" algn="l" defTabSz="844550">
            <a:lnSpc>
              <a:spcPct val="90000"/>
            </a:lnSpc>
            <a:spcBef>
              <a:spcPct val="0"/>
            </a:spcBef>
            <a:spcAft>
              <a:spcPct val="15000"/>
            </a:spcAft>
            <a:buChar char="•"/>
          </a:pPr>
          <a:r>
            <a:rPr lang="en-US" sz="1900" kern="1200"/>
            <a:t>Worst performing model: Decision Tree (77.78% accuracy).</a:t>
          </a:r>
        </a:p>
      </dsp:txBody>
      <dsp:txXfrm>
        <a:off x="0" y="3238250"/>
        <a:ext cx="6666833" cy="2214450"/>
      </dsp:txXfrm>
    </dsp:sp>
    <dsp:sp modelId="{93016C21-53DA-462F-B8BB-450DD9495B47}">
      <dsp:nvSpPr>
        <dsp:cNvPr id="0" name=""/>
        <dsp:cNvSpPr/>
      </dsp:nvSpPr>
      <dsp:spPr>
        <a:xfrm>
          <a:off x="333341" y="2957810"/>
          <a:ext cx="4666783" cy="56088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44550">
            <a:lnSpc>
              <a:spcPct val="90000"/>
            </a:lnSpc>
            <a:spcBef>
              <a:spcPct val="0"/>
            </a:spcBef>
            <a:spcAft>
              <a:spcPct val="35000"/>
            </a:spcAft>
            <a:buNone/>
          </a:pPr>
          <a:r>
            <a:rPr lang="en-US" sz="1900" u="sng" kern="1200"/>
            <a:t>Model Performance:</a:t>
          </a:r>
          <a:endParaRPr lang="en-US" sz="1900" kern="1200"/>
        </a:p>
      </dsp:txBody>
      <dsp:txXfrm>
        <a:off x="360721" y="2985190"/>
        <a:ext cx="4612023" cy="5061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CA7CB1-3761-4B4A-B8EF-B982111547B2}">
      <dsp:nvSpPr>
        <dsp:cNvPr id="0" name=""/>
        <dsp:cNvSpPr/>
      </dsp:nvSpPr>
      <dsp:spPr>
        <a:xfrm>
          <a:off x="0" y="0"/>
          <a:ext cx="9288654" cy="166023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SpaceX advertises Falcon 9 rocket launches on its website with a cost of $62 million; other providers cost upward of $165 million each, much of the savings is because SpaceX can reuse the first stage. </a:t>
          </a:r>
        </a:p>
      </dsp:txBody>
      <dsp:txXfrm>
        <a:off x="48627" y="48627"/>
        <a:ext cx="7572674" cy="1562978"/>
      </dsp:txXfrm>
    </dsp:sp>
    <dsp:sp modelId="{EFB2BCA6-7049-4BB7-9228-44C0B7492FA7}">
      <dsp:nvSpPr>
        <dsp:cNvPr id="0" name=""/>
        <dsp:cNvSpPr/>
      </dsp:nvSpPr>
      <dsp:spPr>
        <a:xfrm>
          <a:off x="1639174" y="2029172"/>
          <a:ext cx="9288654" cy="1660232"/>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Therefore, if we can determine if the first stage will land, we can determine the cost of a launch. This information can be used if an alternate company wants to bid against SpaceX for a rocket launch.</a:t>
          </a:r>
        </a:p>
      </dsp:txBody>
      <dsp:txXfrm>
        <a:off x="1687801" y="2077799"/>
        <a:ext cx="6473075" cy="1562978"/>
      </dsp:txXfrm>
    </dsp:sp>
    <dsp:sp modelId="{9F4923FD-55A1-4D6D-8138-6D3A4EEAA9E4}">
      <dsp:nvSpPr>
        <dsp:cNvPr id="0" name=""/>
        <dsp:cNvSpPr/>
      </dsp:nvSpPr>
      <dsp:spPr>
        <a:xfrm>
          <a:off x="8209503" y="1305127"/>
          <a:ext cx="1079150" cy="1079150"/>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452312" y="1305127"/>
        <a:ext cx="593532" cy="8120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FF706B-7B99-495D-90D2-887AFC8E5C10}">
      <dsp:nvSpPr>
        <dsp:cNvPr id="0" name=""/>
        <dsp:cNvSpPr/>
      </dsp:nvSpPr>
      <dsp:spPr>
        <a:xfrm>
          <a:off x="0" y="315692"/>
          <a:ext cx="10927829" cy="14987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The process begins by making an API call to the SpaceX API to request initial rocket launch data. Next, the launch IDs obtained from the initial API call are extracted for further use. Separate API calls are made using the previously extracted launch IDs to get detailed information about each launch. The results are then filtered to only include those pertaining to the Falcon 9 rocket model.</a:t>
          </a:r>
        </a:p>
      </dsp:txBody>
      <dsp:txXfrm>
        <a:off x="73164" y="388856"/>
        <a:ext cx="10781501" cy="1352442"/>
      </dsp:txXfrm>
    </dsp:sp>
    <dsp:sp modelId="{A053ECB2-3343-4D3E-8E91-7F859B0BBA24}">
      <dsp:nvSpPr>
        <dsp:cNvPr id="0" name=""/>
        <dsp:cNvSpPr/>
      </dsp:nvSpPr>
      <dsp:spPr>
        <a:xfrm>
          <a:off x="0" y="1874942"/>
          <a:ext cx="10927829" cy="149877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All missing (NaN) values are replaced with the mean of that column, except for the missing values related to the Landing Pad which are left as NaN.</a:t>
          </a:r>
        </a:p>
      </dsp:txBody>
      <dsp:txXfrm>
        <a:off x="73164" y="1948106"/>
        <a:ext cx="10781501" cy="135244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D474A1-BAEA-4C5B-83CB-E65646302CAF}">
      <dsp:nvSpPr>
        <dsp:cNvPr id="0" name=""/>
        <dsp:cNvSpPr/>
      </dsp:nvSpPr>
      <dsp:spPr>
        <a:xfrm>
          <a:off x="0" y="104605"/>
          <a:ext cx="5291663" cy="31180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u="sng" kern="1200"/>
            <a:t>Missing Values Analysis:</a:t>
          </a:r>
          <a:endParaRPr lang="en-US" sz="1300" kern="1200"/>
        </a:p>
      </dsp:txBody>
      <dsp:txXfrm>
        <a:off x="15221" y="119826"/>
        <a:ext cx="5261221" cy="281363"/>
      </dsp:txXfrm>
    </dsp:sp>
    <dsp:sp modelId="{1940B807-86E1-4F45-B4DA-40C643A7E864}">
      <dsp:nvSpPr>
        <dsp:cNvPr id="0" name=""/>
        <dsp:cNvSpPr/>
      </dsp:nvSpPr>
      <dsp:spPr>
        <a:xfrm>
          <a:off x="0" y="416410"/>
          <a:ext cx="5291663" cy="21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010"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a:t>Identified and calculated the percentage of missing values in each attribute.</a:t>
          </a:r>
        </a:p>
      </dsp:txBody>
      <dsp:txXfrm>
        <a:off x="0" y="416410"/>
        <a:ext cx="5291663" cy="215280"/>
      </dsp:txXfrm>
    </dsp:sp>
    <dsp:sp modelId="{F18E98E7-13CE-4C05-AF40-275B87B6CC7B}">
      <dsp:nvSpPr>
        <dsp:cNvPr id="0" name=""/>
        <dsp:cNvSpPr/>
      </dsp:nvSpPr>
      <dsp:spPr>
        <a:xfrm>
          <a:off x="0" y="631690"/>
          <a:ext cx="5291663" cy="311805"/>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u="sng" kern="1200"/>
            <a:t>Data Type Identification:</a:t>
          </a:r>
          <a:endParaRPr lang="en-US" sz="1300" kern="1200"/>
        </a:p>
      </dsp:txBody>
      <dsp:txXfrm>
        <a:off x="15221" y="646911"/>
        <a:ext cx="5261221" cy="281363"/>
      </dsp:txXfrm>
    </dsp:sp>
    <dsp:sp modelId="{D955073A-7E03-41D0-B10F-472C8E7FD86B}">
      <dsp:nvSpPr>
        <dsp:cNvPr id="0" name=""/>
        <dsp:cNvSpPr/>
      </dsp:nvSpPr>
      <dsp:spPr>
        <a:xfrm>
          <a:off x="0" y="943495"/>
          <a:ext cx="5291663" cy="21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010"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a:t>Classified attributes into numerical and categorical columns for further processing.</a:t>
          </a:r>
        </a:p>
      </dsp:txBody>
      <dsp:txXfrm>
        <a:off x="0" y="943495"/>
        <a:ext cx="5291663" cy="215280"/>
      </dsp:txXfrm>
    </dsp:sp>
    <dsp:sp modelId="{CED12DFF-1417-4BB7-984E-DD8E4B891020}">
      <dsp:nvSpPr>
        <dsp:cNvPr id="0" name=""/>
        <dsp:cNvSpPr/>
      </dsp:nvSpPr>
      <dsp:spPr>
        <a:xfrm>
          <a:off x="0" y="1158775"/>
          <a:ext cx="5291663" cy="311805"/>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u="sng" kern="1200"/>
            <a:t>Launch Site Analysis:</a:t>
          </a:r>
          <a:endParaRPr lang="en-US" sz="1300" kern="1200"/>
        </a:p>
      </dsp:txBody>
      <dsp:txXfrm>
        <a:off x="15221" y="1173996"/>
        <a:ext cx="5261221" cy="281363"/>
      </dsp:txXfrm>
    </dsp:sp>
    <dsp:sp modelId="{640DDFA9-A95E-41E8-9EE7-49EF80A66DC2}">
      <dsp:nvSpPr>
        <dsp:cNvPr id="0" name=""/>
        <dsp:cNvSpPr/>
      </dsp:nvSpPr>
      <dsp:spPr>
        <a:xfrm>
          <a:off x="0" y="1470580"/>
          <a:ext cx="5291663" cy="524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010"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a:t>CCAFS SLC 40: 55 launches</a:t>
          </a:r>
        </a:p>
        <a:p>
          <a:pPr marL="57150" lvl="1" indent="-57150" algn="l" defTabSz="444500">
            <a:lnSpc>
              <a:spcPct val="90000"/>
            </a:lnSpc>
            <a:spcBef>
              <a:spcPct val="0"/>
            </a:spcBef>
            <a:spcAft>
              <a:spcPct val="20000"/>
            </a:spcAft>
            <a:buChar char="•"/>
          </a:pPr>
          <a:r>
            <a:rPr lang="en-US" sz="1000" kern="1200"/>
            <a:t>KSC LC 39A: 22 launches</a:t>
          </a:r>
        </a:p>
        <a:p>
          <a:pPr marL="57150" lvl="1" indent="-57150" algn="l" defTabSz="444500">
            <a:lnSpc>
              <a:spcPct val="90000"/>
            </a:lnSpc>
            <a:spcBef>
              <a:spcPct val="0"/>
            </a:spcBef>
            <a:spcAft>
              <a:spcPct val="20000"/>
            </a:spcAft>
            <a:buChar char="•"/>
          </a:pPr>
          <a:r>
            <a:rPr lang="en-US" sz="1000" kern="1200"/>
            <a:t>VAFB SLC 4E: 13 launches</a:t>
          </a:r>
        </a:p>
      </dsp:txBody>
      <dsp:txXfrm>
        <a:off x="0" y="1470580"/>
        <a:ext cx="5291663" cy="524745"/>
      </dsp:txXfrm>
    </dsp:sp>
    <dsp:sp modelId="{F87200CF-1FA5-4F25-8E5E-A9E51F64884E}">
      <dsp:nvSpPr>
        <dsp:cNvPr id="0" name=""/>
        <dsp:cNvSpPr/>
      </dsp:nvSpPr>
      <dsp:spPr>
        <a:xfrm>
          <a:off x="0" y="1995325"/>
          <a:ext cx="5291663" cy="311805"/>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u="sng" kern="1200"/>
            <a:t>Orbit Analysis:</a:t>
          </a:r>
          <a:endParaRPr lang="en-US" sz="1300" kern="1200"/>
        </a:p>
      </dsp:txBody>
      <dsp:txXfrm>
        <a:off x="15221" y="2010546"/>
        <a:ext cx="5261221" cy="281363"/>
      </dsp:txXfrm>
    </dsp:sp>
    <dsp:sp modelId="{050C0397-7E59-48CD-8D97-5666DB5438BE}">
      <dsp:nvSpPr>
        <dsp:cNvPr id="0" name=""/>
        <dsp:cNvSpPr/>
      </dsp:nvSpPr>
      <dsp:spPr>
        <a:xfrm>
          <a:off x="0" y="2307130"/>
          <a:ext cx="5291663" cy="686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010"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a:t>GTO: 27 missions</a:t>
          </a:r>
        </a:p>
        <a:p>
          <a:pPr marL="57150" lvl="1" indent="-57150" algn="l" defTabSz="444500">
            <a:lnSpc>
              <a:spcPct val="90000"/>
            </a:lnSpc>
            <a:spcBef>
              <a:spcPct val="0"/>
            </a:spcBef>
            <a:spcAft>
              <a:spcPct val="20000"/>
            </a:spcAft>
            <a:buChar char="•"/>
          </a:pPr>
          <a:r>
            <a:rPr lang="en-US" sz="1000" kern="1200"/>
            <a:t>ISS: 21 missions</a:t>
          </a:r>
        </a:p>
        <a:p>
          <a:pPr marL="57150" lvl="1" indent="-57150" algn="l" defTabSz="444500">
            <a:lnSpc>
              <a:spcPct val="90000"/>
            </a:lnSpc>
            <a:spcBef>
              <a:spcPct val="0"/>
            </a:spcBef>
            <a:spcAft>
              <a:spcPct val="20000"/>
            </a:spcAft>
            <a:buChar char="•"/>
          </a:pPr>
          <a:r>
            <a:rPr lang="en-US" sz="1000" kern="1200"/>
            <a:t>VLEO: 14 missions</a:t>
          </a:r>
        </a:p>
        <a:p>
          <a:pPr marL="57150" lvl="1" indent="-57150" algn="l" defTabSz="444500">
            <a:lnSpc>
              <a:spcPct val="90000"/>
            </a:lnSpc>
            <a:spcBef>
              <a:spcPct val="0"/>
            </a:spcBef>
            <a:spcAft>
              <a:spcPct val="20000"/>
            </a:spcAft>
            <a:buChar char="•"/>
          </a:pPr>
          <a:r>
            <a:rPr lang="en-US" sz="1000" kern="1200"/>
            <a:t>Other orbit types had smaller frequencies, such as PO (9) and LEO (7).</a:t>
          </a:r>
        </a:p>
      </dsp:txBody>
      <dsp:txXfrm>
        <a:off x="0" y="2307130"/>
        <a:ext cx="5291663" cy="686205"/>
      </dsp:txXfrm>
    </dsp:sp>
    <dsp:sp modelId="{5B6511D8-AD5C-404E-A086-4C8F5E62A14D}">
      <dsp:nvSpPr>
        <dsp:cNvPr id="0" name=""/>
        <dsp:cNvSpPr/>
      </dsp:nvSpPr>
      <dsp:spPr>
        <a:xfrm>
          <a:off x="0" y="2993335"/>
          <a:ext cx="5291663" cy="31180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u="sng" kern="1200"/>
            <a:t>Created a binary Landing Outcome Label based on the Outcome column:</a:t>
          </a:r>
          <a:endParaRPr lang="en-US" sz="1300" kern="1200"/>
        </a:p>
      </dsp:txBody>
      <dsp:txXfrm>
        <a:off x="15221" y="3008556"/>
        <a:ext cx="5261221" cy="281363"/>
      </dsp:txXfrm>
    </dsp:sp>
    <dsp:sp modelId="{5E741146-308D-4CE8-8749-7BF11ED827B6}">
      <dsp:nvSpPr>
        <dsp:cNvPr id="0" name=""/>
        <dsp:cNvSpPr/>
      </dsp:nvSpPr>
      <dsp:spPr>
        <a:xfrm>
          <a:off x="0" y="3305140"/>
          <a:ext cx="5291663" cy="343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010" tIns="16510" rIns="92456" bIns="16510" numCol="1" spcCol="1270" anchor="t" anchorCtr="0">
          <a:noAutofit/>
        </a:bodyPr>
        <a:lstStyle/>
        <a:p>
          <a:pPr marL="57150" lvl="1" indent="-57150" algn="l" defTabSz="444500">
            <a:lnSpc>
              <a:spcPct val="90000"/>
            </a:lnSpc>
            <a:spcBef>
              <a:spcPct val="0"/>
            </a:spcBef>
            <a:spcAft>
              <a:spcPct val="20000"/>
            </a:spcAft>
            <a:buChar char="•"/>
          </a:pPr>
          <a:r>
            <a:rPr lang="en-US" sz="1000" kern="1200"/>
            <a:t>Value 0 for bad outcomes where the first stage did not land successfully.</a:t>
          </a:r>
        </a:p>
        <a:p>
          <a:pPr marL="57150" lvl="1" indent="-57150" algn="l" defTabSz="444500">
            <a:lnSpc>
              <a:spcPct val="90000"/>
            </a:lnSpc>
            <a:spcBef>
              <a:spcPct val="0"/>
            </a:spcBef>
            <a:spcAft>
              <a:spcPct val="20000"/>
            </a:spcAft>
            <a:buChar char="•"/>
          </a:pPr>
          <a:r>
            <a:rPr lang="en-US" sz="1000" kern="1200"/>
            <a:t>Value 1 for successful outcomes where the first stage landed successfully.</a:t>
          </a:r>
        </a:p>
      </dsp:txBody>
      <dsp:txXfrm>
        <a:off x="0" y="3305140"/>
        <a:ext cx="5291663" cy="3431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234F60-5E28-441C-AD6C-7F21FD82F00A}">
      <dsp:nvSpPr>
        <dsp:cNvPr id="0" name=""/>
        <dsp:cNvSpPr/>
      </dsp:nvSpPr>
      <dsp:spPr>
        <a:xfrm>
          <a:off x="2672229" y="535503"/>
          <a:ext cx="411234" cy="91440"/>
        </a:xfrm>
        <a:custGeom>
          <a:avLst/>
          <a:gdLst/>
          <a:ahLst/>
          <a:cxnLst/>
          <a:rect l="0" t="0" r="0" b="0"/>
          <a:pathLst>
            <a:path>
              <a:moveTo>
                <a:pt x="0" y="45720"/>
              </a:moveTo>
              <a:lnTo>
                <a:pt x="411234"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66801" y="579012"/>
        <a:ext cx="22091" cy="4422"/>
      </dsp:txXfrm>
    </dsp:sp>
    <dsp:sp modelId="{59FB6489-DB12-4FBF-925A-1DD376494C8B}">
      <dsp:nvSpPr>
        <dsp:cNvPr id="0" name=""/>
        <dsp:cNvSpPr/>
      </dsp:nvSpPr>
      <dsp:spPr>
        <a:xfrm>
          <a:off x="753011" y="4917"/>
          <a:ext cx="1921018" cy="115261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4132" tIns="98808" rIns="94132" bIns="98808" numCol="1" spcCol="1270" anchor="ctr" anchorCtr="0">
          <a:noAutofit/>
        </a:bodyPr>
        <a:lstStyle/>
        <a:p>
          <a:pPr marL="0" lvl="0" indent="0" algn="ctr" defTabSz="533400">
            <a:lnSpc>
              <a:spcPct val="90000"/>
            </a:lnSpc>
            <a:spcBef>
              <a:spcPct val="0"/>
            </a:spcBef>
            <a:spcAft>
              <a:spcPct val="35000"/>
            </a:spcAft>
            <a:buNone/>
          </a:pPr>
          <a:r>
            <a:rPr lang="en-US" sz="1200" kern="1200"/>
            <a:t>Converted .csv file into sqlite database file</a:t>
          </a:r>
        </a:p>
      </dsp:txBody>
      <dsp:txXfrm>
        <a:off x="753011" y="4917"/>
        <a:ext cx="1921018" cy="1152611"/>
      </dsp:txXfrm>
    </dsp:sp>
    <dsp:sp modelId="{1273D902-C934-4AE2-BCC1-606293C1647B}">
      <dsp:nvSpPr>
        <dsp:cNvPr id="0" name=""/>
        <dsp:cNvSpPr/>
      </dsp:nvSpPr>
      <dsp:spPr>
        <a:xfrm>
          <a:off x="5035082" y="535503"/>
          <a:ext cx="411234" cy="91440"/>
        </a:xfrm>
        <a:custGeom>
          <a:avLst/>
          <a:gdLst/>
          <a:ahLst/>
          <a:cxnLst/>
          <a:rect l="0" t="0" r="0" b="0"/>
          <a:pathLst>
            <a:path>
              <a:moveTo>
                <a:pt x="0" y="45720"/>
              </a:moveTo>
              <a:lnTo>
                <a:pt x="411234" y="45720"/>
              </a:lnTo>
            </a:path>
          </a:pathLst>
        </a:custGeom>
        <a:noFill/>
        <a:ln w="6350" cap="flat" cmpd="sng" algn="ctr">
          <a:solidFill>
            <a:schemeClr val="accent2">
              <a:hueOff val="-145536"/>
              <a:satOff val="-8393"/>
              <a:lumOff val="86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9654" y="579012"/>
        <a:ext cx="22091" cy="4422"/>
      </dsp:txXfrm>
    </dsp:sp>
    <dsp:sp modelId="{72E23BA6-B15D-40F5-AF90-7BF2409645E2}">
      <dsp:nvSpPr>
        <dsp:cNvPr id="0" name=""/>
        <dsp:cNvSpPr/>
      </dsp:nvSpPr>
      <dsp:spPr>
        <a:xfrm>
          <a:off x="3115864" y="4917"/>
          <a:ext cx="1921018" cy="1152611"/>
        </a:xfrm>
        <a:prstGeom prst="rect">
          <a:avLst/>
        </a:prstGeom>
        <a:gradFill rotWithShape="0">
          <a:gsLst>
            <a:gs pos="0">
              <a:schemeClr val="accent2">
                <a:hueOff val="-132306"/>
                <a:satOff val="-7630"/>
                <a:lumOff val="784"/>
                <a:alphaOff val="0"/>
                <a:satMod val="103000"/>
                <a:lumMod val="102000"/>
                <a:tint val="94000"/>
              </a:schemeClr>
            </a:gs>
            <a:gs pos="50000">
              <a:schemeClr val="accent2">
                <a:hueOff val="-132306"/>
                <a:satOff val="-7630"/>
                <a:lumOff val="784"/>
                <a:alphaOff val="0"/>
                <a:satMod val="110000"/>
                <a:lumMod val="100000"/>
                <a:shade val="100000"/>
              </a:schemeClr>
            </a:gs>
            <a:gs pos="100000">
              <a:schemeClr val="accent2">
                <a:hueOff val="-132306"/>
                <a:satOff val="-7630"/>
                <a:lumOff val="78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4132" tIns="98808" rIns="94132" bIns="98808" numCol="1" spcCol="1270" anchor="ctr" anchorCtr="0">
          <a:noAutofit/>
        </a:bodyPr>
        <a:lstStyle/>
        <a:p>
          <a:pPr marL="0" lvl="0" indent="0" algn="ctr" defTabSz="533400">
            <a:lnSpc>
              <a:spcPct val="90000"/>
            </a:lnSpc>
            <a:spcBef>
              <a:spcPct val="0"/>
            </a:spcBef>
            <a:spcAft>
              <a:spcPct val="35000"/>
            </a:spcAft>
            <a:buNone/>
          </a:pPr>
          <a:r>
            <a:rPr lang="en-US" sz="1200" kern="1200"/>
            <a:t>Displayed the names of the unique launch sites in the space mission</a:t>
          </a:r>
        </a:p>
      </dsp:txBody>
      <dsp:txXfrm>
        <a:off x="3115864" y="4917"/>
        <a:ext cx="1921018" cy="1152611"/>
      </dsp:txXfrm>
    </dsp:sp>
    <dsp:sp modelId="{8B6C73F6-8B90-4E93-AE8F-A60842423A54}">
      <dsp:nvSpPr>
        <dsp:cNvPr id="0" name=""/>
        <dsp:cNvSpPr/>
      </dsp:nvSpPr>
      <dsp:spPr>
        <a:xfrm>
          <a:off x="7397935" y="535503"/>
          <a:ext cx="411234" cy="91440"/>
        </a:xfrm>
        <a:custGeom>
          <a:avLst/>
          <a:gdLst/>
          <a:ahLst/>
          <a:cxnLst/>
          <a:rect l="0" t="0" r="0" b="0"/>
          <a:pathLst>
            <a:path>
              <a:moveTo>
                <a:pt x="0" y="45720"/>
              </a:moveTo>
              <a:lnTo>
                <a:pt x="411234" y="45720"/>
              </a:lnTo>
            </a:path>
          </a:pathLst>
        </a:custGeom>
        <a:noFill/>
        <a:ln w="6350" cap="flat" cmpd="sng" algn="ctr">
          <a:solidFill>
            <a:schemeClr val="accent2">
              <a:hueOff val="-291073"/>
              <a:satOff val="-16786"/>
              <a:lumOff val="172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592507" y="579012"/>
        <a:ext cx="22091" cy="4422"/>
      </dsp:txXfrm>
    </dsp:sp>
    <dsp:sp modelId="{545ABDA1-C2E3-4587-992D-98C19A9E60D9}">
      <dsp:nvSpPr>
        <dsp:cNvPr id="0" name=""/>
        <dsp:cNvSpPr/>
      </dsp:nvSpPr>
      <dsp:spPr>
        <a:xfrm>
          <a:off x="5478717" y="4917"/>
          <a:ext cx="1921018" cy="1152611"/>
        </a:xfrm>
        <a:prstGeom prst="rect">
          <a:avLst/>
        </a:prstGeom>
        <a:gradFill rotWithShape="0">
          <a:gsLst>
            <a:gs pos="0">
              <a:schemeClr val="accent2">
                <a:hueOff val="-264611"/>
                <a:satOff val="-15260"/>
                <a:lumOff val="1569"/>
                <a:alphaOff val="0"/>
                <a:satMod val="103000"/>
                <a:lumMod val="102000"/>
                <a:tint val="94000"/>
              </a:schemeClr>
            </a:gs>
            <a:gs pos="50000">
              <a:schemeClr val="accent2">
                <a:hueOff val="-264611"/>
                <a:satOff val="-15260"/>
                <a:lumOff val="1569"/>
                <a:alphaOff val="0"/>
                <a:satMod val="110000"/>
                <a:lumMod val="100000"/>
                <a:shade val="100000"/>
              </a:schemeClr>
            </a:gs>
            <a:gs pos="100000">
              <a:schemeClr val="accent2">
                <a:hueOff val="-264611"/>
                <a:satOff val="-15260"/>
                <a:lumOff val="156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4132" tIns="98808" rIns="94132" bIns="98808" numCol="1" spcCol="1270" anchor="ctr" anchorCtr="0">
          <a:noAutofit/>
        </a:bodyPr>
        <a:lstStyle/>
        <a:p>
          <a:pPr marL="0" lvl="0" indent="0" algn="ctr" defTabSz="533400">
            <a:lnSpc>
              <a:spcPct val="90000"/>
            </a:lnSpc>
            <a:spcBef>
              <a:spcPct val="0"/>
            </a:spcBef>
            <a:spcAft>
              <a:spcPct val="35000"/>
            </a:spcAft>
            <a:buNone/>
          </a:pPr>
          <a:r>
            <a:rPr lang="en-US" sz="1200" kern="1200"/>
            <a:t>Displayed 5 records where launch sites begin with the string 'CCA'</a:t>
          </a:r>
        </a:p>
      </dsp:txBody>
      <dsp:txXfrm>
        <a:off x="5478717" y="4917"/>
        <a:ext cx="1921018" cy="1152611"/>
      </dsp:txXfrm>
    </dsp:sp>
    <dsp:sp modelId="{E5CDD586-A788-4092-9AD6-4B49A861FAB2}">
      <dsp:nvSpPr>
        <dsp:cNvPr id="0" name=""/>
        <dsp:cNvSpPr/>
      </dsp:nvSpPr>
      <dsp:spPr>
        <a:xfrm>
          <a:off x="1713520" y="1155729"/>
          <a:ext cx="7088559" cy="411234"/>
        </a:xfrm>
        <a:custGeom>
          <a:avLst/>
          <a:gdLst/>
          <a:ahLst/>
          <a:cxnLst/>
          <a:rect l="0" t="0" r="0" b="0"/>
          <a:pathLst>
            <a:path>
              <a:moveTo>
                <a:pt x="7088559" y="0"/>
              </a:moveTo>
              <a:lnTo>
                <a:pt x="7088559" y="222717"/>
              </a:lnTo>
              <a:lnTo>
                <a:pt x="0" y="222717"/>
              </a:lnTo>
              <a:lnTo>
                <a:pt x="0" y="411234"/>
              </a:lnTo>
            </a:path>
          </a:pathLst>
        </a:custGeom>
        <a:noFill/>
        <a:ln w="6350" cap="flat" cmpd="sng" algn="ctr">
          <a:solidFill>
            <a:schemeClr val="accent2">
              <a:hueOff val="-436609"/>
              <a:satOff val="-25178"/>
              <a:lumOff val="258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80242" y="1359134"/>
        <a:ext cx="355115" cy="4422"/>
      </dsp:txXfrm>
    </dsp:sp>
    <dsp:sp modelId="{8BC04B6A-9BC6-4BDC-A3D2-0825F5D1B9FD}">
      <dsp:nvSpPr>
        <dsp:cNvPr id="0" name=""/>
        <dsp:cNvSpPr/>
      </dsp:nvSpPr>
      <dsp:spPr>
        <a:xfrm>
          <a:off x="7841570" y="4917"/>
          <a:ext cx="1921018" cy="1152611"/>
        </a:xfrm>
        <a:prstGeom prst="rect">
          <a:avLst/>
        </a:prstGeom>
        <a:gradFill rotWithShape="0">
          <a:gsLst>
            <a:gs pos="0">
              <a:schemeClr val="accent2">
                <a:hueOff val="-396917"/>
                <a:satOff val="-22889"/>
                <a:lumOff val="2353"/>
                <a:alphaOff val="0"/>
                <a:satMod val="103000"/>
                <a:lumMod val="102000"/>
                <a:tint val="94000"/>
              </a:schemeClr>
            </a:gs>
            <a:gs pos="50000">
              <a:schemeClr val="accent2">
                <a:hueOff val="-396917"/>
                <a:satOff val="-22889"/>
                <a:lumOff val="2353"/>
                <a:alphaOff val="0"/>
                <a:satMod val="110000"/>
                <a:lumMod val="100000"/>
                <a:shade val="100000"/>
              </a:schemeClr>
            </a:gs>
            <a:gs pos="100000">
              <a:schemeClr val="accent2">
                <a:hueOff val="-396917"/>
                <a:satOff val="-22889"/>
                <a:lumOff val="235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4132" tIns="98808" rIns="94132" bIns="98808" numCol="1" spcCol="1270" anchor="ctr" anchorCtr="0">
          <a:noAutofit/>
        </a:bodyPr>
        <a:lstStyle/>
        <a:p>
          <a:pPr marL="0" lvl="0" indent="0" algn="ctr" defTabSz="533400">
            <a:lnSpc>
              <a:spcPct val="90000"/>
            </a:lnSpc>
            <a:spcBef>
              <a:spcPct val="0"/>
            </a:spcBef>
            <a:spcAft>
              <a:spcPct val="35000"/>
            </a:spcAft>
            <a:buNone/>
          </a:pPr>
          <a:r>
            <a:rPr lang="en-US" sz="1200" kern="1200"/>
            <a:t>Displayed the total payload mass carried by boosters launched by NASA (CRS)</a:t>
          </a:r>
        </a:p>
      </dsp:txBody>
      <dsp:txXfrm>
        <a:off x="7841570" y="4917"/>
        <a:ext cx="1921018" cy="1152611"/>
      </dsp:txXfrm>
    </dsp:sp>
    <dsp:sp modelId="{6EF9D046-A7A3-4639-B400-EE1744BD484F}">
      <dsp:nvSpPr>
        <dsp:cNvPr id="0" name=""/>
        <dsp:cNvSpPr/>
      </dsp:nvSpPr>
      <dsp:spPr>
        <a:xfrm>
          <a:off x="2672229" y="2129949"/>
          <a:ext cx="411234" cy="91440"/>
        </a:xfrm>
        <a:custGeom>
          <a:avLst/>
          <a:gdLst/>
          <a:ahLst/>
          <a:cxnLst/>
          <a:rect l="0" t="0" r="0" b="0"/>
          <a:pathLst>
            <a:path>
              <a:moveTo>
                <a:pt x="0" y="45720"/>
              </a:moveTo>
              <a:lnTo>
                <a:pt x="411234" y="45720"/>
              </a:lnTo>
            </a:path>
          </a:pathLst>
        </a:custGeom>
        <a:noFill/>
        <a:ln w="6350" cap="flat" cmpd="sng" algn="ctr">
          <a:solidFill>
            <a:schemeClr val="accent2">
              <a:hueOff val="-582145"/>
              <a:satOff val="-33571"/>
              <a:lumOff val="345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66801" y="2173457"/>
        <a:ext cx="22091" cy="4422"/>
      </dsp:txXfrm>
    </dsp:sp>
    <dsp:sp modelId="{55E098E1-C5BF-4615-AEE3-5CD45FD2038B}">
      <dsp:nvSpPr>
        <dsp:cNvPr id="0" name=""/>
        <dsp:cNvSpPr/>
      </dsp:nvSpPr>
      <dsp:spPr>
        <a:xfrm>
          <a:off x="753011" y="1599363"/>
          <a:ext cx="1921018" cy="1152611"/>
        </a:xfrm>
        <a:prstGeom prst="rect">
          <a:avLst/>
        </a:prstGeom>
        <a:gradFill rotWithShape="0">
          <a:gsLst>
            <a:gs pos="0">
              <a:schemeClr val="accent2">
                <a:hueOff val="-529223"/>
                <a:satOff val="-30519"/>
                <a:lumOff val="3137"/>
                <a:alphaOff val="0"/>
                <a:satMod val="103000"/>
                <a:lumMod val="102000"/>
                <a:tint val="94000"/>
              </a:schemeClr>
            </a:gs>
            <a:gs pos="50000">
              <a:schemeClr val="accent2">
                <a:hueOff val="-529223"/>
                <a:satOff val="-30519"/>
                <a:lumOff val="3137"/>
                <a:alphaOff val="0"/>
                <a:satMod val="110000"/>
                <a:lumMod val="100000"/>
                <a:shade val="100000"/>
              </a:schemeClr>
            </a:gs>
            <a:gs pos="100000">
              <a:schemeClr val="accent2">
                <a:hueOff val="-529223"/>
                <a:satOff val="-30519"/>
                <a:lumOff val="313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4132" tIns="98808" rIns="94132" bIns="98808" numCol="1" spcCol="1270" anchor="ctr" anchorCtr="0">
          <a:noAutofit/>
        </a:bodyPr>
        <a:lstStyle/>
        <a:p>
          <a:pPr marL="0" lvl="0" indent="0" algn="ctr" defTabSz="533400">
            <a:lnSpc>
              <a:spcPct val="90000"/>
            </a:lnSpc>
            <a:spcBef>
              <a:spcPct val="0"/>
            </a:spcBef>
            <a:spcAft>
              <a:spcPct val="35000"/>
            </a:spcAft>
            <a:buNone/>
          </a:pPr>
          <a:r>
            <a:rPr lang="en-US" sz="1200" kern="1200"/>
            <a:t>Displayed average payload mass carried by booster version F9 v1.1</a:t>
          </a:r>
        </a:p>
      </dsp:txBody>
      <dsp:txXfrm>
        <a:off x="753011" y="1599363"/>
        <a:ext cx="1921018" cy="1152611"/>
      </dsp:txXfrm>
    </dsp:sp>
    <dsp:sp modelId="{EE4C84B2-06D2-4430-9DC8-582538C219BF}">
      <dsp:nvSpPr>
        <dsp:cNvPr id="0" name=""/>
        <dsp:cNvSpPr/>
      </dsp:nvSpPr>
      <dsp:spPr>
        <a:xfrm>
          <a:off x="5035082" y="2129949"/>
          <a:ext cx="411234" cy="91440"/>
        </a:xfrm>
        <a:custGeom>
          <a:avLst/>
          <a:gdLst/>
          <a:ahLst/>
          <a:cxnLst/>
          <a:rect l="0" t="0" r="0" b="0"/>
          <a:pathLst>
            <a:path>
              <a:moveTo>
                <a:pt x="0" y="45720"/>
              </a:moveTo>
              <a:lnTo>
                <a:pt x="411234" y="45720"/>
              </a:lnTo>
            </a:path>
          </a:pathLst>
        </a:custGeom>
        <a:noFill/>
        <a:ln w="6350" cap="flat" cmpd="sng" algn="ctr">
          <a:solidFill>
            <a:schemeClr val="accent2">
              <a:hueOff val="-727682"/>
              <a:satOff val="-41964"/>
              <a:lumOff val="431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9654" y="2173457"/>
        <a:ext cx="22091" cy="4422"/>
      </dsp:txXfrm>
    </dsp:sp>
    <dsp:sp modelId="{15126E6D-971C-4BDD-8CFD-E989E92AEEE5}">
      <dsp:nvSpPr>
        <dsp:cNvPr id="0" name=""/>
        <dsp:cNvSpPr/>
      </dsp:nvSpPr>
      <dsp:spPr>
        <a:xfrm>
          <a:off x="3115864" y="1599363"/>
          <a:ext cx="1921018" cy="1152611"/>
        </a:xfrm>
        <a:prstGeom prst="rect">
          <a:avLst/>
        </a:prstGeom>
        <a:gradFill rotWithShape="0">
          <a:gsLst>
            <a:gs pos="0">
              <a:schemeClr val="accent2">
                <a:hueOff val="-661529"/>
                <a:satOff val="-38149"/>
                <a:lumOff val="3922"/>
                <a:alphaOff val="0"/>
                <a:satMod val="103000"/>
                <a:lumMod val="102000"/>
                <a:tint val="94000"/>
              </a:schemeClr>
            </a:gs>
            <a:gs pos="50000">
              <a:schemeClr val="accent2">
                <a:hueOff val="-661529"/>
                <a:satOff val="-38149"/>
                <a:lumOff val="3922"/>
                <a:alphaOff val="0"/>
                <a:satMod val="110000"/>
                <a:lumMod val="100000"/>
                <a:shade val="100000"/>
              </a:schemeClr>
            </a:gs>
            <a:gs pos="100000">
              <a:schemeClr val="accent2">
                <a:hueOff val="-661529"/>
                <a:satOff val="-38149"/>
                <a:lumOff val="39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4132" tIns="98808" rIns="94132" bIns="98808" numCol="1" spcCol="1270" anchor="ctr" anchorCtr="0">
          <a:noAutofit/>
        </a:bodyPr>
        <a:lstStyle/>
        <a:p>
          <a:pPr marL="0" lvl="0" indent="0" algn="ctr" defTabSz="533400">
            <a:lnSpc>
              <a:spcPct val="90000"/>
            </a:lnSpc>
            <a:spcBef>
              <a:spcPct val="0"/>
            </a:spcBef>
            <a:spcAft>
              <a:spcPct val="35000"/>
            </a:spcAft>
            <a:buNone/>
          </a:pPr>
          <a:r>
            <a:rPr lang="en-US" sz="1200" kern="1200"/>
            <a:t>Listed the date when the first successful landing outcome in ground pad was achieved.</a:t>
          </a:r>
        </a:p>
      </dsp:txBody>
      <dsp:txXfrm>
        <a:off x="3115864" y="1599363"/>
        <a:ext cx="1921018" cy="1152611"/>
      </dsp:txXfrm>
    </dsp:sp>
    <dsp:sp modelId="{AFFDB6E5-0399-45DD-AAF8-219B3DF61989}">
      <dsp:nvSpPr>
        <dsp:cNvPr id="0" name=""/>
        <dsp:cNvSpPr/>
      </dsp:nvSpPr>
      <dsp:spPr>
        <a:xfrm>
          <a:off x="7397935" y="2129949"/>
          <a:ext cx="411234" cy="91440"/>
        </a:xfrm>
        <a:custGeom>
          <a:avLst/>
          <a:gdLst/>
          <a:ahLst/>
          <a:cxnLst/>
          <a:rect l="0" t="0" r="0" b="0"/>
          <a:pathLst>
            <a:path>
              <a:moveTo>
                <a:pt x="0" y="45720"/>
              </a:moveTo>
              <a:lnTo>
                <a:pt x="411234" y="45720"/>
              </a:lnTo>
            </a:path>
          </a:pathLst>
        </a:custGeom>
        <a:noFill/>
        <a:ln w="6350" cap="flat" cmpd="sng" algn="ctr">
          <a:solidFill>
            <a:schemeClr val="accent2">
              <a:hueOff val="-873218"/>
              <a:satOff val="-50357"/>
              <a:lumOff val="517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592507" y="2173457"/>
        <a:ext cx="22091" cy="4422"/>
      </dsp:txXfrm>
    </dsp:sp>
    <dsp:sp modelId="{A5E593BF-D0EC-48C9-928F-33DC595A82BF}">
      <dsp:nvSpPr>
        <dsp:cNvPr id="0" name=""/>
        <dsp:cNvSpPr/>
      </dsp:nvSpPr>
      <dsp:spPr>
        <a:xfrm>
          <a:off x="5478717" y="1599363"/>
          <a:ext cx="1921018" cy="1152611"/>
        </a:xfrm>
        <a:prstGeom prst="rect">
          <a:avLst/>
        </a:prstGeom>
        <a:gradFill rotWithShape="0">
          <a:gsLst>
            <a:gs pos="0">
              <a:schemeClr val="accent2">
                <a:hueOff val="-793834"/>
                <a:satOff val="-45779"/>
                <a:lumOff val="4706"/>
                <a:alphaOff val="0"/>
                <a:satMod val="103000"/>
                <a:lumMod val="102000"/>
                <a:tint val="94000"/>
              </a:schemeClr>
            </a:gs>
            <a:gs pos="50000">
              <a:schemeClr val="accent2">
                <a:hueOff val="-793834"/>
                <a:satOff val="-45779"/>
                <a:lumOff val="4706"/>
                <a:alphaOff val="0"/>
                <a:satMod val="110000"/>
                <a:lumMod val="100000"/>
                <a:shade val="100000"/>
              </a:schemeClr>
            </a:gs>
            <a:gs pos="100000">
              <a:schemeClr val="accent2">
                <a:hueOff val="-793834"/>
                <a:satOff val="-45779"/>
                <a:lumOff val="470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4132" tIns="98808" rIns="94132" bIns="98808" numCol="1" spcCol="1270" anchor="ctr" anchorCtr="0">
          <a:noAutofit/>
        </a:bodyPr>
        <a:lstStyle/>
        <a:p>
          <a:pPr marL="0" lvl="0" indent="0" algn="ctr" defTabSz="533400">
            <a:lnSpc>
              <a:spcPct val="90000"/>
            </a:lnSpc>
            <a:spcBef>
              <a:spcPct val="0"/>
            </a:spcBef>
            <a:spcAft>
              <a:spcPct val="35000"/>
            </a:spcAft>
            <a:buNone/>
          </a:pPr>
          <a:r>
            <a:rPr lang="en-US" sz="1200" kern="1200"/>
            <a:t>Listed the names of the boosters which have success in drone ship and have payload mass greater than 4000 but less than 6000</a:t>
          </a:r>
        </a:p>
      </dsp:txBody>
      <dsp:txXfrm>
        <a:off x="5478717" y="1599363"/>
        <a:ext cx="1921018" cy="1152611"/>
      </dsp:txXfrm>
    </dsp:sp>
    <dsp:sp modelId="{8FF6E137-DBE1-4186-B269-F3CDE7369439}">
      <dsp:nvSpPr>
        <dsp:cNvPr id="0" name=""/>
        <dsp:cNvSpPr/>
      </dsp:nvSpPr>
      <dsp:spPr>
        <a:xfrm>
          <a:off x="1713520" y="2750174"/>
          <a:ext cx="7088559" cy="411234"/>
        </a:xfrm>
        <a:custGeom>
          <a:avLst/>
          <a:gdLst/>
          <a:ahLst/>
          <a:cxnLst/>
          <a:rect l="0" t="0" r="0" b="0"/>
          <a:pathLst>
            <a:path>
              <a:moveTo>
                <a:pt x="7088559" y="0"/>
              </a:moveTo>
              <a:lnTo>
                <a:pt x="7088559" y="222717"/>
              </a:lnTo>
              <a:lnTo>
                <a:pt x="0" y="222717"/>
              </a:lnTo>
              <a:lnTo>
                <a:pt x="0" y="411234"/>
              </a:lnTo>
            </a:path>
          </a:pathLst>
        </a:custGeom>
        <a:noFill/>
        <a:ln w="6350" cap="flat" cmpd="sng" algn="ctr">
          <a:solidFill>
            <a:schemeClr val="accent2">
              <a:hueOff val="-1018754"/>
              <a:satOff val="-58750"/>
              <a:lumOff val="604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80242" y="2953580"/>
        <a:ext cx="355115" cy="4422"/>
      </dsp:txXfrm>
    </dsp:sp>
    <dsp:sp modelId="{7AB3D4D7-8C41-4224-897D-74E269652DC1}">
      <dsp:nvSpPr>
        <dsp:cNvPr id="0" name=""/>
        <dsp:cNvSpPr/>
      </dsp:nvSpPr>
      <dsp:spPr>
        <a:xfrm>
          <a:off x="7841570" y="1599363"/>
          <a:ext cx="1921018" cy="1152611"/>
        </a:xfrm>
        <a:prstGeom prst="rect">
          <a:avLst/>
        </a:prstGeom>
        <a:gradFill rotWithShape="0">
          <a:gsLst>
            <a:gs pos="0">
              <a:schemeClr val="accent2">
                <a:hueOff val="-926140"/>
                <a:satOff val="-53409"/>
                <a:lumOff val="5491"/>
                <a:alphaOff val="0"/>
                <a:satMod val="103000"/>
                <a:lumMod val="102000"/>
                <a:tint val="94000"/>
              </a:schemeClr>
            </a:gs>
            <a:gs pos="50000">
              <a:schemeClr val="accent2">
                <a:hueOff val="-926140"/>
                <a:satOff val="-53409"/>
                <a:lumOff val="5491"/>
                <a:alphaOff val="0"/>
                <a:satMod val="110000"/>
                <a:lumMod val="100000"/>
                <a:shade val="100000"/>
              </a:schemeClr>
            </a:gs>
            <a:gs pos="100000">
              <a:schemeClr val="accent2">
                <a:hueOff val="-926140"/>
                <a:satOff val="-53409"/>
                <a:lumOff val="549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4132" tIns="98808" rIns="94132" bIns="98808" numCol="1" spcCol="1270" anchor="ctr" anchorCtr="0">
          <a:noAutofit/>
        </a:bodyPr>
        <a:lstStyle/>
        <a:p>
          <a:pPr marL="0" lvl="0" indent="0" algn="ctr" defTabSz="533400">
            <a:lnSpc>
              <a:spcPct val="90000"/>
            </a:lnSpc>
            <a:spcBef>
              <a:spcPct val="0"/>
            </a:spcBef>
            <a:spcAft>
              <a:spcPct val="35000"/>
            </a:spcAft>
            <a:buNone/>
          </a:pPr>
          <a:r>
            <a:rPr lang="en-US" sz="1200" kern="1200"/>
            <a:t>Listed the total number of successful and failure mission outcomes</a:t>
          </a:r>
        </a:p>
      </dsp:txBody>
      <dsp:txXfrm>
        <a:off x="7841570" y="1599363"/>
        <a:ext cx="1921018" cy="1152611"/>
      </dsp:txXfrm>
    </dsp:sp>
    <dsp:sp modelId="{FDE1C30E-9919-4EA3-BF8D-F7A31F659473}">
      <dsp:nvSpPr>
        <dsp:cNvPr id="0" name=""/>
        <dsp:cNvSpPr/>
      </dsp:nvSpPr>
      <dsp:spPr>
        <a:xfrm>
          <a:off x="2672229" y="3724394"/>
          <a:ext cx="411234" cy="91440"/>
        </a:xfrm>
        <a:custGeom>
          <a:avLst/>
          <a:gdLst/>
          <a:ahLst/>
          <a:cxnLst/>
          <a:rect l="0" t="0" r="0" b="0"/>
          <a:pathLst>
            <a:path>
              <a:moveTo>
                <a:pt x="0" y="45720"/>
              </a:moveTo>
              <a:lnTo>
                <a:pt x="411234" y="45720"/>
              </a:lnTo>
            </a:path>
          </a:pathLst>
        </a:custGeom>
        <a:noFill/>
        <a:ln w="6350" cap="flat" cmpd="sng" algn="ctr">
          <a:solidFill>
            <a:schemeClr val="accent2">
              <a:hueOff val="-1164290"/>
              <a:satOff val="-67142"/>
              <a:lumOff val="690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66801" y="3767903"/>
        <a:ext cx="22091" cy="4422"/>
      </dsp:txXfrm>
    </dsp:sp>
    <dsp:sp modelId="{8ECDCA55-B48E-488A-BA22-0ABC059CAD70}">
      <dsp:nvSpPr>
        <dsp:cNvPr id="0" name=""/>
        <dsp:cNvSpPr/>
      </dsp:nvSpPr>
      <dsp:spPr>
        <a:xfrm>
          <a:off x="753011" y="3193808"/>
          <a:ext cx="1921018" cy="1152611"/>
        </a:xfrm>
        <a:prstGeom prst="rect">
          <a:avLst/>
        </a:prstGeom>
        <a:gradFill rotWithShape="0">
          <a:gsLst>
            <a:gs pos="0">
              <a:schemeClr val="accent2">
                <a:hueOff val="-1058446"/>
                <a:satOff val="-61039"/>
                <a:lumOff val="6275"/>
                <a:alphaOff val="0"/>
                <a:satMod val="103000"/>
                <a:lumMod val="102000"/>
                <a:tint val="94000"/>
              </a:schemeClr>
            </a:gs>
            <a:gs pos="50000">
              <a:schemeClr val="accent2">
                <a:hueOff val="-1058446"/>
                <a:satOff val="-61039"/>
                <a:lumOff val="6275"/>
                <a:alphaOff val="0"/>
                <a:satMod val="110000"/>
                <a:lumMod val="100000"/>
                <a:shade val="100000"/>
              </a:schemeClr>
            </a:gs>
            <a:gs pos="100000">
              <a:schemeClr val="accent2">
                <a:hueOff val="-1058446"/>
                <a:satOff val="-61039"/>
                <a:lumOff val="627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4132" tIns="98808" rIns="94132" bIns="98808" numCol="1" spcCol="1270" anchor="ctr" anchorCtr="0">
          <a:noAutofit/>
        </a:bodyPr>
        <a:lstStyle/>
        <a:p>
          <a:pPr marL="0" lvl="0" indent="0" algn="ctr" defTabSz="533400">
            <a:lnSpc>
              <a:spcPct val="90000"/>
            </a:lnSpc>
            <a:spcBef>
              <a:spcPct val="0"/>
            </a:spcBef>
            <a:spcAft>
              <a:spcPct val="35000"/>
            </a:spcAft>
            <a:buNone/>
          </a:pPr>
          <a:r>
            <a:rPr lang="en-US" sz="1200" kern="1200"/>
            <a:t>Listed the names of the booster versions which have carried the maximum payload mass</a:t>
          </a:r>
        </a:p>
      </dsp:txBody>
      <dsp:txXfrm>
        <a:off x="753011" y="3193808"/>
        <a:ext cx="1921018" cy="1152611"/>
      </dsp:txXfrm>
    </dsp:sp>
    <dsp:sp modelId="{75704553-0781-4A85-B563-8B8E8E62B11A}">
      <dsp:nvSpPr>
        <dsp:cNvPr id="0" name=""/>
        <dsp:cNvSpPr/>
      </dsp:nvSpPr>
      <dsp:spPr>
        <a:xfrm>
          <a:off x="5035082" y="3724394"/>
          <a:ext cx="411234" cy="91440"/>
        </a:xfrm>
        <a:custGeom>
          <a:avLst/>
          <a:gdLst/>
          <a:ahLst/>
          <a:cxnLst/>
          <a:rect l="0" t="0" r="0" b="0"/>
          <a:pathLst>
            <a:path>
              <a:moveTo>
                <a:pt x="0" y="45720"/>
              </a:moveTo>
              <a:lnTo>
                <a:pt x="411234" y="45720"/>
              </a:lnTo>
            </a:path>
          </a:pathLst>
        </a:custGeom>
        <a:noFill/>
        <a:ln w="6350" cap="flat" cmpd="sng" algn="ctr">
          <a:solidFill>
            <a:schemeClr val="accent2">
              <a:hueOff val="-1309827"/>
              <a:satOff val="-75535"/>
              <a:lumOff val="776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9654" y="3767903"/>
        <a:ext cx="22091" cy="4422"/>
      </dsp:txXfrm>
    </dsp:sp>
    <dsp:sp modelId="{C9A2B6B4-2538-43FF-BFF6-A4824C200E1B}">
      <dsp:nvSpPr>
        <dsp:cNvPr id="0" name=""/>
        <dsp:cNvSpPr/>
      </dsp:nvSpPr>
      <dsp:spPr>
        <a:xfrm>
          <a:off x="3115864" y="3193808"/>
          <a:ext cx="1921018" cy="1152611"/>
        </a:xfrm>
        <a:prstGeom prst="rect">
          <a:avLst/>
        </a:prstGeom>
        <a:gradFill rotWithShape="0">
          <a:gsLst>
            <a:gs pos="0">
              <a:schemeClr val="accent2">
                <a:hueOff val="-1190752"/>
                <a:satOff val="-68668"/>
                <a:lumOff val="7059"/>
                <a:alphaOff val="0"/>
                <a:satMod val="103000"/>
                <a:lumMod val="102000"/>
                <a:tint val="94000"/>
              </a:schemeClr>
            </a:gs>
            <a:gs pos="50000">
              <a:schemeClr val="accent2">
                <a:hueOff val="-1190752"/>
                <a:satOff val="-68668"/>
                <a:lumOff val="7059"/>
                <a:alphaOff val="0"/>
                <a:satMod val="110000"/>
                <a:lumMod val="100000"/>
                <a:shade val="100000"/>
              </a:schemeClr>
            </a:gs>
            <a:gs pos="100000">
              <a:schemeClr val="accent2">
                <a:hueOff val="-1190752"/>
                <a:satOff val="-68668"/>
                <a:lumOff val="705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4132" tIns="98808" rIns="94132" bIns="98808" numCol="1" spcCol="1270" anchor="ctr" anchorCtr="0">
          <a:noAutofit/>
        </a:bodyPr>
        <a:lstStyle/>
        <a:p>
          <a:pPr marL="0" lvl="0" indent="0" algn="ctr" defTabSz="533400">
            <a:lnSpc>
              <a:spcPct val="90000"/>
            </a:lnSpc>
            <a:spcBef>
              <a:spcPct val="0"/>
            </a:spcBef>
            <a:spcAft>
              <a:spcPct val="35000"/>
            </a:spcAft>
            <a:buNone/>
          </a:pPr>
          <a:r>
            <a:rPr lang="en-US" sz="1200" kern="1200"/>
            <a:t>Listed the records which will display the month names, failure landing_outcomes in drone ship, booster versions, launch_site for the months in year 2015.</a:t>
          </a:r>
        </a:p>
      </dsp:txBody>
      <dsp:txXfrm>
        <a:off x="3115864" y="3193808"/>
        <a:ext cx="1921018" cy="1152611"/>
      </dsp:txXfrm>
    </dsp:sp>
    <dsp:sp modelId="{9F52D754-303C-4C1A-9FF1-514C0114C097}">
      <dsp:nvSpPr>
        <dsp:cNvPr id="0" name=""/>
        <dsp:cNvSpPr/>
      </dsp:nvSpPr>
      <dsp:spPr>
        <a:xfrm>
          <a:off x="7397935" y="3724394"/>
          <a:ext cx="411234" cy="91440"/>
        </a:xfrm>
        <a:custGeom>
          <a:avLst/>
          <a:gdLst/>
          <a:ahLst/>
          <a:cxnLst/>
          <a:rect l="0" t="0" r="0" b="0"/>
          <a:pathLst>
            <a:path>
              <a:moveTo>
                <a:pt x="0" y="45720"/>
              </a:moveTo>
              <a:lnTo>
                <a:pt x="411234" y="45720"/>
              </a:lnTo>
            </a:path>
          </a:pathLst>
        </a:custGeom>
        <a:noFill/>
        <a:ln w="6350" cap="flat" cmpd="sng" algn="ctr">
          <a:solidFill>
            <a:schemeClr val="accent2">
              <a:hueOff val="-1455363"/>
              <a:satOff val="-83928"/>
              <a:lumOff val="862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592507" y="3767903"/>
        <a:ext cx="22091" cy="4422"/>
      </dsp:txXfrm>
    </dsp:sp>
    <dsp:sp modelId="{C969DAD7-BE42-4573-A34B-252D8ACBF832}">
      <dsp:nvSpPr>
        <dsp:cNvPr id="0" name=""/>
        <dsp:cNvSpPr/>
      </dsp:nvSpPr>
      <dsp:spPr>
        <a:xfrm>
          <a:off x="5478717" y="3193808"/>
          <a:ext cx="1921018" cy="1152611"/>
        </a:xfrm>
        <a:prstGeom prst="rect">
          <a:avLst/>
        </a:prstGeom>
        <a:gradFill rotWithShape="0">
          <a:gsLst>
            <a:gs pos="0">
              <a:schemeClr val="accent2">
                <a:hueOff val="-1323057"/>
                <a:satOff val="-76298"/>
                <a:lumOff val="7844"/>
                <a:alphaOff val="0"/>
                <a:satMod val="103000"/>
                <a:lumMod val="102000"/>
                <a:tint val="94000"/>
              </a:schemeClr>
            </a:gs>
            <a:gs pos="50000">
              <a:schemeClr val="accent2">
                <a:hueOff val="-1323057"/>
                <a:satOff val="-76298"/>
                <a:lumOff val="7844"/>
                <a:alphaOff val="0"/>
                <a:satMod val="110000"/>
                <a:lumMod val="100000"/>
                <a:shade val="100000"/>
              </a:schemeClr>
            </a:gs>
            <a:gs pos="100000">
              <a:schemeClr val="accent2">
                <a:hueOff val="-1323057"/>
                <a:satOff val="-76298"/>
                <a:lumOff val="784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4132" tIns="98808" rIns="94132" bIns="98808" numCol="1" spcCol="1270" anchor="ctr" anchorCtr="0">
          <a:noAutofit/>
        </a:bodyPr>
        <a:lstStyle/>
        <a:p>
          <a:pPr marL="0" lvl="0" indent="0" algn="ctr" defTabSz="533400">
            <a:lnSpc>
              <a:spcPct val="90000"/>
            </a:lnSpc>
            <a:spcBef>
              <a:spcPct val="0"/>
            </a:spcBef>
            <a:spcAft>
              <a:spcPct val="35000"/>
            </a:spcAft>
            <a:buNone/>
          </a:pPr>
          <a:r>
            <a:rPr lang="en-US" sz="1200" kern="1200"/>
            <a:t>Ranked the count of landing outcomes (such as Failure (drone ship) or Success (ground pad)) between the date 2010-06-04 and 2017-03-20, in descending order.</a:t>
          </a:r>
        </a:p>
      </dsp:txBody>
      <dsp:txXfrm>
        <a:off x="5478717" y="3193808"/>
        <a:ext cx="1921018" cy="1152611"/>
      </dsp:txXfrm>
    </dsp:sp>
    <dsp:sp modelId="{0F8DB4C2-6A6E-4096-98BB-D47182EB3F01}">
      <dsp:nvSpPr>
        <dsp:cNvPr id="0" name=""/>
        <dsp:cNvSpPr/>
      </dsp:nvSpPr>
      <dsp:spPr>
        <a:xfrm>
          <a:off x="7841570" y="3193808"/>
          <a:ext cx="1921018" cy="1152611"/>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4132" tIns="98808" rIns="94132" bIns="98808" numCol="1" spcCol="1270" anchor="ctr" anchorCtr="0">
          <a:noAutofit/>
        </a:bodyPr>
        <a:lstStyle/>
        <a:p>
          <a:pPr marL="0" lvl="0" indent="0" algn="ctr" defTabSz="533400">
            <a:lnSpc>
              <a:spcPct val="90000"/>
            </a:lnSpc>
            <a:spcBef>
              <a:spcPct val="0"/>
            </a:spcBef>
            <a:spcAft>
              <a:spcPct val="35000"/>
            </a:spcAft>
            <a:buNone/>
          </a:pPr>
          <a:r>
            <a:rPr lang="en-US" sz="1200" kern="1200"/>
            <a:t>https://github.com/jacobmartin26/IBM-Data-Science/blob/main/Capstone/Lab%203%20EDA%20with%20SQL.ipynb</a:t>
          </a:r>
        </a:p>
      </dsp:txBody>
      <dsp:txXfrm>
        <a:off x="7841570" y="3193808"/>
        <a:ext cx="1921018" cy="115261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DA046A-3850-47B3-8ABF-FA4478D32AF4}">
      <dsp:nvSpPr>
        <dsp:cNvPr id="0" name=""/>
        <dsp:cNvSpPr/>
      </dsp:nvSpPr>
      <dsp:spPr>
        <a:xfrm>
          <a:off x="0" y="532"/>
          <a:ext cx="10689644" cy="124559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E119E1-AFE6-40F4-87F0-FC6A22A16224}">
      <dsp:nvSpPr>
        <dsp:cNvPr id="0" name=""/>
        <dsp:cNvSpPr/>
      </dsp:nvSpPr>
      <dsp:spPr>
        <a:xfrm>
          <a:off x="376791" y="280790"/>
          <a:ext cx="685074" cy="6850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FC093C-5F40-406E-9C24-C4988A212F34}">
      <dsp:nvSpPr>
        <dsp:cNvPr id="0" name=""/>
        <dsp:cNvSpPr/>
      </dsp:nvSpPr>
      <dsp:spPr>
        <a:xfrm>
          <a:off x="1438656" y="532"/>
          <a:ext cx="4810339" cy="1245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825" tIns="131825" rIns="131825" bIns="131825" numCol="1" spcCol="1270" anchor="ctr" anchorCtr="0">
          <a:noAutofit/>
        </a:bodyPr>
        <a:lstStyle/>
        <a:p>
          <a:pPr marL="0" lvl="0" indent="0" algn="l" defTabSz="933450">
            <a:lnSpc>
              <a:spcPct val="100000"/>
            </a:lnSpc>
            <a:spcBef>
              <a:spcPct val="0"/>
            </a:spcBef>
            <a:spcAft>
              <a:spcPct val="35000"/>
            </a:spcAft>
            <a:buNone/>
          </a:pPr>
          <a:r>
            <a:rPr lang="en-US" sz="2100" u="sng" kern="1200"/>
            <a:t>Findings:</a:t>
          </a:r>
          <a:endParaRPr lang="en-US" sz="2100" kern="1200"/>
        </a:p>
      </dsp:txBody>
      <dsp:txXfrm>
        <a:off x="1438656" y="532"/>
        <a:ext cx="4810339" cy="1245590"/>
      </dsp:txXfrm>
    </dsp:sp>
    <dsp:sp modelId="{01260F92-8A52-40DB-8540-71760E3ED96B}">
      <dsp:nvSpPr>
        <dsp:cNvPr id="0" name=""/>
        <dsp:cNvSpPr/>
      </dsp:nvSpPr>
      <dsp:spPr>
        <a:xfrm>
          <a:off x="6248996" y="532"/>
          <a:ext cx="4440647" cy="1245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825" tIns="131825" rIns="131825" bIns="131825" numCol="1" spcCol="1270" anchor="ctr" anchorCtr="0">
          <a:noAutofit/>
        </a:bodyPr>
        <a:lstStyle/>
        <a:p>
          <a:pPr marL="0" lvl="0" indent="0" algn="l" defTabSz="488950">
            <a:lnSpc>
              <a:spcPct val="100000"/>
            </a:lnSpc>
            <a:spcBef>
              <a:spcPct val="0"/>
            </a:spcBef>
            <a:spcAft>
              <a:spcPct val="35000"/>
            </a:spcAft>
            <a:buNone/>
          </a:pPr>
          <a:r>
            <a:rPr lang="en-US" sz="1100" kern="1200"/>
            <a:t>Flight Number and Payload Mass strongly influence landing success.</a:t>
          </a:r>
        </a:p>
        <a:p>
          <a:pPr marL="0" lvl="0" indent="0" algn="l" defTabSz="488950">
            <a:lnSpc>
              <a:spcPct val="100000"/>
            </a:lnSpc>
            <a:spcBef>
              <a:spcPct val="0"/>
            </a:spcBef>
            <a:spcAft>
              <a:spcPct val="35000"/>
            </a:spcAft>
            <a:buNone/>
          </a:pPr>
          <a:r>
            <a:rPr lang="en-US" sz="1100" kern="1200"/>
            <a:t>Certain launch sites and orbit types have higher success rates.</a:t>
          </a:r>
        </a:p>
        <a:p>
          <a:pPr marL="0" lvl="0" indent="0" algn="l" defTabSz="488950">
            <a:lnSpc>
              <a:spcPct val="100000"/>
            </a:lnSpc>
            <a:spcBef>
              <a:spcPct val="0"/>
            </a:spcBef>
            <a:spcAft>
              <a:spcPct val="35000"/>
            </a:spcAft>
            <a:buNone/>
          </a:pPr>
          <a:r>
            <a:rPr lang="en-US" sz="1100" kern="1200"/>
            <a:t>Logistic Regression for the most part outperformed other models with an accuracy of 83.33%.</a:t>
          </a:r>
        </a:p>
      </dsp:txBody>
      <dsp:txXfrm>
        <a:off x="6248996" y="532"/>
        <a:ext cx="4440647" cy="1245590"/>
      </dsp:txXfrm>
    </dsp:sp>
    <dsp:sp modelId="{16A20312-5CD5-4F78-B01B-CAB3C440934D}">
      <dsp:nvSpPr>
        <dsp:cNvPr id="0" name=""/>
        <dsp:cNvSpPr/>
      </dsp:nvSpPr>
      <dsp:spPr>
        <a:xfrm>
          <a:off x="0" y="1557519"/>
          <a:ext cx="10689644" cy="124559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9C2607-5F9C-4EE6-BACA-384DB93E4356}">
      <dsp:nvSpPr>
        <dsp:cNvPr id="0" name=""/>
        <dsp:cNvSpPr/>
      </dsp:nvSpPr>
      <dsp:spPr>
        <a:xfrm>
          <a:off x="376791" y="1837777"/>
          <a:ext cx="685074" cy="6850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B243B5-367A-4A2F-A343-19B0F4721C34}">
      <dsp:nvSpPr>
        <dsp:cNvPr id="0" name=""/>
        <dsp:cNvSpPr/>
      </dsp:nvSpPr>
      <dsp:spPr>
        <a:xfrm>
          <a:off x="1438656" y="1557519"/>
          <a:ext cx="4810339" cy="1245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825" tIns="131825" rIns="131825" bIns="131825" numCol="1" spcCol="1270" anchor="ctr" anchorCtr="0">
          <a:noAutofit/>
        </a:bodyPr>
        <a:lstStyle/>
        <a:p>
          <a:pPr marL="0" lvl="0" indent="0" algn="l" defTabSz="933450">
            <a:lnSpc>
              <a:spcPct val="100000"/>
            </a:lnSpc>
            <a:spcBef>
              <a:spcPct val="0"/>
            </a:spcBef>
            <a:spcAft>
              <a:spcPct val="35000"/>
            </a:spcAft>
            <a:buNone/>
          </a:pPr>
          <a:r>
            <a:rPr lang="en-US" sz="2100" u="sng" kern="1200"/>
            <a:t>Implications and Limitations:</a:t>
          </a:r>
          <a:endParaRPr lang="en-US" sz="2100" kern="1200"/>
        </a:p>
      </dsp:txBody>
      <dsp:txXfrm>
        <a:off x="1438656" y="1557519"/>
        <a:ext cx="4810339" cy="1245590"/>
      </dsp:txXfrm>
    </dsp:sp>
    <dsp:sp modelId="{0989D364-B159-499C-8B9E-36AE29A9E0FF}">
      <dsp:nvSpPr>
        <dsp:cNvPr id="0" name=""/>
        <dsp:cNvSpPr/>
      </dsp:nvSpPr>
      <dsp:spPr>
        <a:xfrm>
          <a:off x="6248996" y="1557519"/>
          <a:ext cx="4440647" cy="1245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825" tIns="131825" rIns="131825" bIns="131825" numCol="1" spcCol="1270" anchor="ctr" anchorCtr="0">
          <a:noAutofit/>
        </a:bodyPr>
        <a:lstStyle/>
        <a:p>
          <a:pPr marL="0" lvl="0" indent="0" algn="l" defTabSz="488950">
            <a:lnSpc>
              <a:spcPct val="100000"/>
            </a:lnSpc>
            <a:spcBef>
              <a:spcPct val="0"/>
            </a:spcBef>
            <a:spcAft>
              <a:spcPct val="35000"/>
            </a:spcAft>
            <a:buNone/>
          </a:pPr>
          <a:r>
            <a:rPr lang="en-US" sz="1100" kern="1200"/>
            <a:t>Findings could improve prediction of landing success rates for different payload and orbit combinations.</a:t>
          </a:r>
        </a:p>
        <a:p>
          <a:pPr marL="0" lvl="0" indent="0" algn="l" defTabSz="488950">
            <a:lnSpc>
              <a:spcPct val="100000"/>
            </a:lnSpc>
            <a:spcBef>
              <a:spcPct val="0"/>
            </a:spcBef>
            <a:spcAft>
              <a:spcPct val="35000"/>
            </a:spcAft>
            <a:buNone/>
          </a:pPr>
          <a:r>
            <a:rPr lang="en-US" sz="1100" kern="1200"/>
            <a:t>Limited to Falcon 9 data as of June 2021, using more recent data and other rocket models could improve results</a:t>
          </a:r>
        </a:p>
      </dsp:txBody>
      <dsp:txXfrm>
        <a:off x="6248996" y="1557519"/>
        <a:ext cx="4440647" cy="1245590"/>
      </dsp:txXfrm>
    </dsp:sp>
    <dsp:sp modelId="{E205DF68-A770-454A-A655-538379B21757}">
      <dsp:nvSpPr>
        <dsp:cNvPr id="0" name=""/>
        <dsp:cNvSpPr/>
      </dsp:nvSpPr>
      <dsp:spPr>
        <a:xfrm>
          <a:off x="0" y="3114507"/>
          <a:ext cx="10689644" cy="124559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6897F3-A7FE-43AC-BB4C-A4D765E09369}">
      <dsp:nvSpPr>
        <dsp:cNvPr id="0" name=""/>
        <dsp:cNvSpPr/>
      </dsp:nvSpPr>
      <dsp:spPr>
        <a:xfrm>
          <a:off x="376791" y="3394765"/>
          <a:ext cx="685074" cy="6850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EB7A1B-C59D-4949-BB88-0FE78CA4DE5F}">
      <dsp:nvSpPr>
        <dsp:cNvPr id="0" name=""/>
        <dsp:cNvSpPr/>
      </dsp:nvSpPr>
      <dsp:spPr>
        <a:xfrm>
          <a:off x="1438656" y="3114507"/>
          <a:ext cx="9250987" cy="1245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825" tIns="131825" rIns="131825" bIns="131825" numCol="1" spcCol="1270" anchor="ctr" anchorCtr="0">
          <a:noAutofit/>
        </a:bodyPr>
        <a:lstStyle/>
        <a:p>
          <a:pPr marL="0" lvl="0" indent="0" algn="l" defTabSz="933450">
            <a:lnSpc>
              <a:spcPct val="100000"/>
            </a:lnSpc>
            <a:spcBef>
              <a:spcPct val="0"/>
            </a:spcBef>
            <a:spcAft>
              <a:spcPct val="35000"/>
            </a:spcAft>
            <a:buNone/>
          </a:pPr>
          <a:r>
            <a:rPr lang="en-US" sz="2100" kern="1200"/>
            <a:t>By leveraging data and machine learning, we have taken a step toward better understanding the key drivers of success for SpaceX missions. This approach can be expanded to unlock even greater insights in the future.</a:t>
          </a:r>
        </a:p>
      </dsp:txBody>
      <dsp:txXfrm>
        <a:off x="1438656" y="3114507"/>
        <a:ext cx="9250987" cy="124559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1/15/2025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30.jpeg"/><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4.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35.jpeg"/><Relationship Id="rId1" Type="http://schemas.openxmlformats.org/officeDocument/2006/relationships/slideLayout" Target="../slideLayouts/slideLayout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0.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Jacob Martin</a:t>
            </a:r>
          </a:p>
          <a:p>
            <a:r>
              <a:rPr lang="en-US" dirty="0">
                <a:solidFill>
                  <a:schemeClr val="bg2"/>
                </a:solidFill>
                <a:latin typeface="Abadi"/>
                <a:ea typeface="SF Pro" pitchFamily="2" charset="0"/>
                <a:cs typeface="SF Pro" pitchFamily="2" charset="0"/>
              </a:rPr>
              <a:t>14 January 2025</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619447" y="1526047"/>
            <a:ext cx="11120744"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ea typeface="+mn-lt"/>
                <a:cs typeface="+mn-lt"/>
              </a:rPr>
              <a:t>https://github.com/jacobmartin26/IBM-Data-Science/blob/main/Capstone/Lab%201.5%20Web%20scraping%20Falcon%209%20and%20Falcon%20Heavy%20Launches%20Records%20from%20Wikipedia.ipynb</a:t>
            </a:r>
            <a:endParaRPr lang="en-US">
              <a:solidFill>
                <a:schemeClr val="accent3">
                  <a:lumMod val="25000"/>
                </a:schemeClr>
              </a:solidFill>
              <a:latin typeface="Abad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4" descr="A diagram of an executor&#10;&#10;Description automatically generated">
            <a:extLst>
              <a:ext uri="{FF2B5EF4-FFF2-40B4-BE49-F238E27FC236}">
                <a16:creationId xmlns:a16="http://schemas.microsoft.com/office/drawing/2014/main" id="{45A7BEC7-D464-4CA7-A0B2-C32C0F1A1DB9}"/>
              </a:ext>
            </a:extLst>
          </p:cNvPr>
          <p:cNvPicPr>
            <a:picLocks noChangeAspect="1"/>
          </p:cNvPicPr>
          <p:nvPr/>
        </p:nvPicPr>
        <p:blipFill>
          <a:blip r:embed="rId3"/>
          <a:stretch>
            <a:fillRect/>
          </a:stretch>
        </p:blipFill>
        <p:spPr>
          <a:xfrm>
            <a:off x="1765223" y="2984768"/>
            <a:ext cx="8661553" cy="879283"/>
          </a:xfrm>
          <a:prstGeom prst="rect">
            <a:avLst/>
          </a:prstGeom>
        </p:spPr>
      </p:pic>
      <p:pic>
        <p:nvPicPr>
          <p:cNvPr id="7" name="Picture 6" descr="A black rectangular sign with white text&#10;&#10;Description automatically generated">
            <a:extLst>
              <a:ext uri="{FF2B5EF4-FFF2-40B4-BE49-F238E27FC236}">
                <a16:creationId xmlns:a16="http://schemas.microsoft.com/office/drawing/2014/main" id="{4AAC8843-01EB-E330-F871-C2BDAD6B400E}"/>
              </a:ext>
            </a:extLst>
          </p:cNvPr>
          <p:cNvPicPr>
            <a:picLocks noChangeAspect="1"/>
          </p:cNvPicPr>
          <p:nvPr/>
        </p:nvPicPr>
        <p:blipFill>
          <a:blip r:embed="rId4"/>
          <a:stretch>
            <a:fillRect/>
          </a:stretch>
        </p:blipFill>
        <p:spPr>
          <a:xfrm>
            <a:off x="2962790" y="3861010"/>
            <a:ext cx="6266417" cy="889497"/>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A665A13-3129-46DF-B847-F273F3E96BE6}"/>
              </a:ext>
            </a:extLst>
          </p:cNvPr>
          <p:cNvSpPr txBox="1">
            <a:spLocks/>
          </p:cNvSpPr>
          <p:nvPr/>
        </p:nvSpPr>
        <p:spPr>
          <a:xfrm>
            <a:off x="6417733" y="490537"/>
            <a:ext cx="5291663" cy="162877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Data Wrangling</a:t>
            </a:r>
          </a:p>
        </p:txBody>
      </p:sp>
      <p:pic>
        <p:nvPicPr>
          <p:cNvPr id="11" name="Picture 10">
            <a:extLst>
              <a:ext uri="{FF2B5EF4-FFF2-40B4-BE49-F238E27FC236}">
                <a16:creationId xmlns:a16="http://schemas.microsoft.com/office/drawing/2014/main" id="{70BCC13E-A121-4D7B-9852-EC5E7D35C9BC}"/>
              </a:ext>
            </a:extLst>
          </p:cNvPr>
          <p:cNvPicPr>
            <a:picLocks noChangeAspect="1"/>
          </p:cNvPicPr>
          <p:nvPr/>
        </p:nvPicPr>
        <p:blipFill>
          <a:blip r:embed="rId2"/>
          <a:srcRect l="1630" r="39022" b="-2"/>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481013" y="6356350"/>
            <a:ext cx="685800" cy="365125"/>
          </a:xfrm>
        </p:spPr>
        <p:txBody>
          <a:bodyPr vert="horz" lIns="91440" tIns="45720" rIns="91440" bIns="45720" rtlCol="0" anchor="ctr">
            <a:normAutofit/>
          </a:bodyPr>
          <a:lstStyle/>
          <a:p>
            <a:pPr algn="l">
              <a:spcAft>
                <a:spcPts val="600"/>
              </a:spcAft>
              <a:defRPr/>
            </a:pPr>
            <a:fld id="{5075537C-CA84-1446-933C-8E9D027F9201}" type="slidenum">
              <a:rPr lang="en-US" sz="1200">
                <a:solidFill>
                  <a:srgbClr val="FFFFFF"/>
                </a:solidFill>
                <a:latin typeface="Calibri" panose="020F0502020204030204"/>
              </a:rPr>
              <a:pPr algn="l">
                <a:spcAft>
                  <a:spcPts val="600"/>
                </a:spcAft>
                <a:defRPr/>
              </a:pPr>
              <a:t>11</a:t>
            </a:fld>
            <a:endParaRPr lang="en-US" sz="1200">
              <a:solidFill>
                <a:srgbClr val="FFFFFF"/>
              </a:solidFill>
              <a:latin typeface="Calibri" panose="020F0502020204030204"/>
            </a:endParaRPr>
          </a:p>
        </p:txBody>
      </p:sp>
      <p:graphicFrame>
        <p:nvGraphicFramePr>
          <p:cNvPr id="10" name="Content Placeholder 4">
            <a:extLst>
              <a:ext uri="{FF2B5EF4-FFF2-40B4-BE49-F238E27FC236}">
                <a16:creationId xmlns:a16="http://schemas.microsoft.com/office/drawing/2014/main" id="{A419834F-A549-3E7B-56AD-22A5FE81E589}"/>
              </a:ext>
            </a:extLst>
          </p:cNvPr>
          <p:cNvGraphicFramePr>
            <a:graphicFrameLocks noGrp="1"/>
          </p:cNvGraphicFramePr>
          <p:nvPr>
            <p:ph idx="4294967295"/>
            <p:extLst>
              <p:ext uri="{D42A27DB-BD31-4B8C-83A1-F6EECF244321}">
                <p14:modId xmlns:p14="http://schemas.microsoft.com/office/powerpoint/2010/main" val="3117077529"/>
              </p:ext>
            </p:extLst>
          </p:nvPr>
        </p:nvGraphicFramePr>
        <p:xfrm>
          <a:off x="6417734" y="2614612"/>
          <a:ext cx="5291663" cy="3752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619447" y="1526047"/>
            <a:ext cx="11120744"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ea typeface="+mn-lt"/>
                <a:cs typeface="+mn-lt"/>
              </a:rPr>
              <a:t>https://github.com/jacobmartin26/IBM-Data-Science/blob/main/Capstone/Lab%202%20Data%20Wrangling.ipynb</a:t>
            </a:r>
            <a:endParaRPr lang="en-US">
              <a:solidFill>
                <a:schemeClr val="accent3">
                  <a:lumMod val="25000"/>
                </a:schemeClr>
              </a:solidFill>
              <a:ea typeface="+mn-lt"/>
              <a:cs typeface="+mn-lt"/>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2" name="Picture 1" descr="A black rectangular object with a white arrow&#10;&#10;Description automatically generated">
            <a:extLst>
              <a:ext uri="{FF2B5EF4-FFF2-40B4-BE49-F238E27FC236}">
                <a16:creationId xmlns:a16="http://schemas.microsoft.com/office/drawing/2014/main" id="{A28941A4-DAEE-6C23-9E8A-CD47200816A1}"/>
              </a:ext>
            </a:extLst>
          </p:cNvPr>
          <p:cNvPicPr>
            <a:picLocks noChangeAspect="1"/>
          </p:cNvPicPr>
          <p:nvPr/>
        </p:nvPicPr>
        <p:blipFill>
          <a:blip r:embed="rId3"/>
          <a:stretch>
            <a:fillRect/>
          </a:stretch>
        </p:blipFill>
        <p:spPr>
          <a:xfrm>
            <a:off x="941483" y="2482927"/>
            <a:ext cx="10318214" cy="845545"/>
          </a:xfrm>
          <a:prstGeom prst="rect">
            <a:avLst/>
          </a:prstGeom>
        </p:spPr>
      </p:pic>
      <p:pic>
        <p:nvPicPr>
          <p:cNvPr id="8" name="Picture 7" descr="A black rectangular object with a white arrow&#10;&#10;Description automatically generated">
            <a:extLst>
              <a:ext uri="{FF2B5EF4-FFF2-40B4-BE49-F238E27FC236}">
                <a16:creationId xmlns:a16="http://schemas.microsoft.com/office/drawing/2014/main" id="{3C30EE52-8425-E7BE-6312-A07E209E687E}"/>
              </a:ext>
            </a:extLst>
          </p:cNvPr>
          <p:cNvPicPr>
            <a:picLocks noChangeAspect="1"/>
          </p:cNvPicPr>
          <p:nvPr/>
        </p:nvPicPr>
        <p:blipFill>
          <a:blip r:embed="rId4"/>
          <a:stretch>
            <a:fillRect/>
          </a:stretch>
        </p:blipFill>
        <p:spPr>
          <a:xfrm>
            <a:off x="943147" y="3318373"/>
            <a:ext cx="10324067" cy="863906"/>
          </a:xfrm>
          <a:prstGeom prst="rect">
            <a:avLst/>
          </a:prstGeom>
        </p:spPr>
      </p:pic>
      <p:pic>
        <p:nvPicPr>
          <p:cNvPr id="9" name="Picture 8" descr="A black rectangular sign with white text&#10;&#10;Description automatically generated">
            <a:extLst>
              <a:ext uri="{FF2B5EF4-FFF2-40B4-BE49-F238E27FC236}">
                <a16:creationId xmlns:a16="http://schemas.microsoft.com/office/drawing/2014/main" id="{FD269759-C7A9-9850-9F60-74631D4464B6}"/>
              </a:ext>
            </a:extLst>
          </p:cNvPr>
          <p:cNvPicPr>
            <a:picLocks noChangeAspect="1"/>
          </p:cNvPicPr>
          <p:nvPr/>
        </p:nvPicPr>
        <p:blipFill>
          <a:blip r:embed="rId5"/>
          <a:stretch>
            <a:fillRect/>
          </a:stretch>
        </p:blipFill>
        <p:spPr>
          <a:xfrm>
            <a:off x="2837015" y="4169426"/>
            <a:ext cx="6517968" cy="860233"/>
          </a:xfrm>
          <a:prstGeom prst="rect">
            <a:avLst/>
          </a:prstGeom>
        </p:spPr>
      </p:pic>
    </p:spTree>
    <p:extLst>
      <p:ext uri="{BB962C8B-B14F-4D97-AF65-F5344CB8AC3E}">
        <p14:creationId xmlns:p14="http://schemas.microsoft.com/office/powerpoint/2010/main" val="2801279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Rocket launch">
            <a:extLst>
              <a:ext uri="{FF2B5EF4-FFF2-40B4-BE49-F238E27FC236}">
                <a16:creationId xmlns:a16="http://schemas.microsoft.com/office/drawing/2014/main" id="{6EB78977-D012-8B41-AAF8-B13CC0329C25}"/>
              </a:ext>
            </a:extLst>
          </p:cNvPr>
          <p:cNvPicPr>
            <a:picLocks noChangeAspect="1"/>
          </p:cNvPicPr>
          <p:nvPr/>
        </p:nvPicPr>
        <p:blipFill>
          <a:blip r:embed="rId2"/>
          <a:srcRect l="37364" r="9977" b="-2"/>
          <a:stretch/>
        </p:blipFill>
        <p:spPr>
          <a:xfrm>
            <a:off x="-1" y="-2"/>
            <a:ext cx="5410198" cy="6858002"/>
          </a:xfrm>
          <a:prstGeom prst="rect">
            <a:avLst/>
          </a:prstGeom>
        </p:spPr>
      </p:pic>
      <p:sp useBgFill="1">
        <p:nvSpPr>
          <p:cNvPr id="13" name="Rectangle 12">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6115317" y="405685"/>
            <a:ext cx="5464968" cy="15593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EDA with Data Visualization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115317" y="2743200"/>
            <a:ext cx="5247340" cy="3496878"/>
          </a:xfrm>
          <a:prstGeom prst="rect">
            <a:avLst/>
          </a:prstGeom>
        </p:spPr>
        <p:txBody>
          <a:bodyPr vert="horz" lIns="91440" tIns="45720" rIns="91440" bIns="45720" rtlCol="0" anchor="ctr">
            <a:normAutofit/>
          </a:bodyPr>
          <a:lstStyle/>
          <a:p>
            <a:pPr>
              <a:spcBef>
                <a:spcPts val="1400"/>
              </a:spcBef>
            </a:pPr>
            <a:r>
              <a:rPr lang="en-US" sz="1400" dirty="0"/>
              <a:t>The first relationship examined was how flight number and payload mass contribute to landing success rates. A scatterplot was used to easily show the correlation between the two features and our target variable. Scatterplots were also used to show the relationships between flight number vs launch site, payload mass vs launch site, flight number vs orbit type, and payload mass vs orbit type.</a:t>
            </a:r>
          </a:p>
          <a:p>
            <a:pPr>
              <a:spcBef>
                <a:spcPts val="1400"/>
              </a:spcBef>
            </a:pPr>
            <a:r>
              <a:rPr lang="en-US" sz="1400" dirty="0"/>
              <a:t>A bar graph was used to show the success rates by each distinct orbit type.</a:t>
            </a:r>
          </a:p>
          <a:p>
            <a:pPr>
              <a:spcBef>
                <a:spcPts val="1400"/>
              </a:spcBef>
            </a:pPr>
            <a:r>
              <a:rPr lang="en-US" sz="1400" dirty="0"/>
              <a:t>Lastly, a line graph was used to show how the overall success rate of launches changed year over year</a:t>
            </a:r>
          </a:p>
          <a:p>
            <a:pPr marL="0">
              <a:spcBef>
                <a:spcPts val="1400"/>
              </a:spcBef>
            </a:pPr>
            <a:r>
              <a:rPr lang="en-US" sz="1400" dirty="0"/>
              <a:t>https://github.com/jacobmartin26/IBM-Data-Science/blob/main/Capstone/Lab%203.5%20EDA%20with%20Visualization%20Lab.ipynb</a:t>
            </a:r>
          </a:p>
          <a:p>
            <a:endParaRPr lang="en-US" sz="1400" dirty="0"/>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32520" y="6356350"/>
            <a:ext cx="32004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solidFill>
                <a:latin typeface="Calibri" panose="020F0502020204030204"/>
              </a:rPr>
              <a:pPr>
                <a:spcAft>
                  <a:spcPts val="600"/>
                </a:spcAft>
                <a:defRPr/>
              </a:pPr>
              <a:t>13</a:t>
            </a:fld>
            <a:endParaRPr lang="en-US" sz="1200">
              <a:solidFill>
                <a:schemeClr val="tx1"/>
              </a:solidFill>
              <a:latin typeface="Calibri" panose="020F0502020204030204"/>
            </a:endParaRPr>
          </a:p>
        </p:txBody>
      </p:sp>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7088924-CB91-87E1-6A14-5F91F18F92EA}"/>
              </a:ext>
            </a:extLst>
          </p:cNvPr>
          <p:cNvPicPr>
            <a:picLocks noChangeAspect="1"/>
          </p:cNvPicPr>
          <p:nvPr/>
        </p:nvPicPr>
        <p:blipFill>
          <a:blip r:embed="rId2">
            <a:alphaModFix amt="35000"/>
          </a:blip>
          <a:srcRect t="15413"/>
          <a:stretch/>
        </p:blipFill>
        <p:spPr>
          <a:xfrm>
            <a:off x="20" y="10"/>
            <a:ext cx="12191980" cy="6857990"/>
          </a:xfrm>
          <a:prstGeom prst="rect">
            <a:avLst/>
          </a:prstGeom>
        </p:spPr>
      </p:pic>
      <p:sp>
        <p:nvSpPr>
          <p:cNvPr id="3" name="Title 1">
            <a:extLst>
              <a:ext uri="{FF2B5EF4-FFF2-40B4-BE49-F238E27FC236}">
                <a16:creationId xmlns:a16="http://schemas.microsoft.com/office/drawing/2014/main" id="{32405FDA-CB27-4506-BA80-B7DD00CB25C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rgbClr val="FFFFFF"/>
                </a:solidFill>
                <a:latin typeface="+mj-lt"/>
                <a:ea typeface="+mj-ea"/>
                <a:cs typeface="+mj-cs"/>
              </a:rPr>
              <a:t>EDA with SQL</a:t>
            </a:r>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14</a:t>
            </a:fld>
            <a:endParaRPr lang="en-US" sz="1200">
              <a:solidFill>
                <a:srgbClr val="FFFFFF"/>
              </a:solidFill>
              <a:latin typeface="Calibri" panose="020F0502020204030204"/>
            </a:endParaRPr>
          </a:p>
        </p:txBody>
      </p:sp>
      <p:graphicFrame>
        <p:nvGraphicFramePr>
          <p:cNvPr id="7" name="Content Placeholder 4">
            <a:extLst>
              <a:ext uri="{FF2B5EF4-FFF2-40B4-BE49-F238E27FC236}">
                <a16:creationId xmlns:a16="http://schemas.microsoft.com/office/drawing/2014/main" id="{56B85E56-F214-DC94-EBB1-AB5EC2D8DA4C}"/>
              </a:ext>
            </a:extLst>
          </p:cNvPr>
          <p:cNvGraphicFramePr>
            <a:graphicFrameLocks noGrp="1"/>
          </p:cNvGraphicFramePr>
          <p:nvPr>
            <p:ph idx="4294967295"/>
            <p:extLst>
              <p:ext uri="{D42A27DB-BD31-4B8C-83A1-F6EECF244321}">
                <p14:modId xmlns:p14="http://schemas.microsoft.com/office/powerpoint/2010/main" val="379224283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78726356"/>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28946E4-5BEF-46F0-A56A-E7E85ACA148F}"/>
              </a:ext>
            </a:extLst>
          </p:cNvPr>
          <p:cNvSpPr txBox="1">
            <a:spLocks/>
          </p:cNvSpPr>
          <p:nvPr/>
        </p:nvSpPr>
        <p:spPr>
          <a:xfrm>
            <a:off x="5868557" y="1138036"/>
            <a:ext cx="5444382" cy="140247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a:solidFill>
                  <a:schemeClr val="tx1"/>
                </a:solidFill>
                <a:latin typeface="+mj-lt"/>
                <a:ea typeface="+mj-ea"/>
                <a:cs typeface="+mj-cs"/>
              </a:rPr>
              <a:t>Build an Interactive Map with Folium</a:t>
            </a:r>
          </a:p>
        </p:txBody>
      </p:sp>
      <p:pic>
        <p:nvPicPr>
          <p:cNvPr id="7" name="Picture 6" descr="Locator flag on a city map">
            <a:extLst>
              <a:ext uri="{FF2B5EF4-FFF2-40B4-BE49-F238E27FC236}">
                <a16:creationId xmlns:a16="http://schemas.microsoft.com/office/drawing/2014/main" id="{D2186E31-7390-2F91-70FD-712B29FBB8B1}"/>
              </a:ext>
            </a:extLst>
          </p:cNvPr>
          <p:cNvPicPr>
            <a:picLocks noChangeAspect="1"/>
          </p:cNvPicPr>
          <p:nvPr/>
        </p:nvPicPr>
        <p:blipFill>
          <a:blip r:embed="rId2"/>
          <a:srcRect l="3595" r="46267" b="-1"/>
          <a:stretch/>
        </p:blipFill>
        <p:spPr>
          <a:xfrm>
            <a:off x="-1" y="10"/>
            <a:ext cx="5151179" cy="6857990"/>
          </a:xfrm>
          <a:prstGeom prst="rect">
            <a:avLst/>
          </a:prstGeom>
        </p:spPr>
      </p:pic>
      <p:cxnSp>
        <p:nvCxnSpPr>
          <p:cNvPr id="11" name="Straight Connector 10">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868557" y="2551176"/>
            <a:ext cx="5444382" cy="3591207"/>
          </a:xfrm>
          <a:prstGeom prst="rect">
            <a:avLst/>
          </a:prstGeom>
        </p:spPr>
        <p:txBody>
          <a:bodyPr vert="horz" lIns="91440" tIns="45720" rIns="91440" bIns="45720" rtlCol="0">
            <a:normAutofit/>
          </a:bodyPr>
          <a:lstStyle/>
          <a:p>
            <a:pPr>
              <a:spcBef>
                <a:spcPts val="1400"/>
              </a:spcBef>
            </a:pPr>
            <a:r>
              <a:rPr lang="en-US" sz="1400" dirty="0"/>
              <a:t>Added a Folium circle and marker to each launch site on the site map to mark and label where each launch site is located on the US.</a:t>
            </a:r>
          </a:p>
          <a:p>
            <a:pPr>
              <a:spcBef>
                <a:spcPts val="1400"/>
              </a:spcBef>
            </a:pPr>
            <a:r>
              <a:rPr lang="en-US" sz="1400" dirty="0"/>
              <a:t>Added a marker cluster that holds markers of both successful and failed launches for each unique launch site on the map. Successful launches are green while failed ones are red. This makes it quicker to see which sites are more popular and/or more successful with its launches.</a:t>
            </a:r>
          </a:p>
          <a:p>
            <a:pPr>
              <a:spcBef>
                <a:spcPts val="1400"/>
              </a:spcBef>
            </a:pPr>
            <a:r>
              <a:rPr lang="en-US" sz="1400" dirty="0"/>
              <a:t>Added a line between the CCAFS SLC-40 launch site and its nearest coastline, highway, railway, and city to see if launch sites were near certain structures.</a:t>
            </a:r>
          </a:p>
          <a:p>
            <a:pPr marL="0">
              <a:spcBef>
                <a:spcPts val="1400"/>
              </a:spcBef>
            </a:pPr>
            <a:r>
              <a:rPr lang="en-US" sz="1400" dirty="0"/>
              <a:t>https://github.com/jacobmartin26/IBM-Data-Science/blob/main/Capstone/Lab%204%20Visual%20Analytics%20with%20Folium.ipynb</a:t>
            </a:r>
          </a:p>
          <a:p>
            <a:endParaRPr lang="en-US" sz="1400" dirty="0"/>
          </a:p>
          <a:p>
            <a:endParaRPr lang="en-US" sz="1400" dirty="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50000"/>
                    <a:lumOff val="50000"/>
                  </a:schemeClr>
                </a:solidFill>
                <a:latin typeface="Calibri" panose="020F0502020204030204"/>
              </a:rPr>
              <a:pPr>
                <a:spcAft>
                  <a:spcPts val="600"/>
                </a:spcAft>
                <a:defRPr/>
              </a:pPr>
              <a:t>15</a:t>
            </a:fld>
            <a:endParaRPr lang="en-US" sz="1200">
              <a:solidFill>
                <a:schemeClr val="tx1">
                  <a:lumMod val="50000"/>
                  <a:lumOff val="50000"/>
                </a:schemeClr>
              </a:solidFill>
              <a:latin typeface="Calibri" panose="020F0502020204030204"/>
            </a:endParaRPr>
          </a:p>
        </p:txBody>
      </p:sp>
    </p:spTree>
    <p:extLst>
      <p:ext uri="{BB962C8B-B14F-4D97-AF65-F5344CB8AC3E}">
        <p14:creationId xmlns:p14="http://schemas.microsoft.com/office/powerpoint/2010/main" val="37123416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19FC08B-7D2E-43A5-A528-821DCDCCCC82}"/>
              </a:ext>
            </a:extLst>
          </p:cNvPr>
          <p:cNvSpPr txBox="1">
            <a:spLocks/>
          </p:cNvSpPr>
          <p:nvPr/>
        </p:nvSpPr>
        <p:spPr>
          <a:xfrm>
            <a:off x="5868557" y="1138036"/>
            <a:ext cx="5444382" cy="140247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a:solidFill>
                  <a:schemeClr val="tx1"/>
                </a:solidFill>
                <a:latin typeface="+mj-lt"/>
                <a:ea typeface="+mj-ea"/>
                <a:cs typeface="+mj-cs"/>
              </a:rPr>
              <a:t>Build a Dashboard with Plotly Dash</a:t>
            </a:r>
          </a:p>
        </p:txBody>
      </p:sp>
      <p:pic>
        <p:nvPicPr>
          <p:cNvPr id="14" name="Picture 13">
            <a:extLst>
              <a:ext uri="{FF2B5EF4-FFF2-40B4-BE49-F238E27FC236}">
                <a16:creationId xmlns:a16="http://schemas.microsoft.com/office/drawing/2014/main" id="{E36C2660-DF9B-C400-DFDE-AF5E10F7EDC9}"/>
              </a:ext>
            </a:extLst>
          </p:cNvPr>
          <p:cNvPicPr>
            <a:picLocks noChangeAspect="1"/>
          </p:cNvPicPr>
          <p:nvPr/>
        </p:nvPicPr>
        <p:blipFill>
          <a:blip r:embed="rId2"/>
          <a:srcRect l="21113" r="36637"/>
          <a:stretch/>
        </p:blipFill>
        <p:spPr>
          <a:xfrm>
            <a:off x="-1" y="10"/>
            <a:ext cx="5151179" cy="6857990"/>
          </a:xfrm>
          <a:prstGeom prst="rect">
            <a:avLst/>
          </a:prstGeom>
        </p:spPr>
      </p:pic>
      <p:cxnSp>
        <p:nvCxnSpPr>
          <p:cNvPr id="11" name="Straight Connector 10">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868557" y="2551176"/>
            <a:ext cx="5444382" cy="3591207"/>
          </a:xfrm>
          <a:prstGeom prst="rect">
            <a:avLst/>
          </a:prstGeom>
        </p:spPr>
        <p:txBody>
          <a:bodyPr vert="horz" lIns="91440" tIns="45720" rIns="91440" bIns="45720" rtlCol="0">
            <a:normAutofit/>
          </a:bodyPr>
          <a:lstStyle/>
          <a:p>
            <a:pPr>
              <a:spcBef>
                <a:spcPts val="1400"/>
              </a:spcBef>
            </a:pPr>
            <a:r>
              <a:rPr lang="en-US" sz="1400" dirty="0"/>
              <a:t>Added a dropdown list with all unique launch sites to enable launch site selection, defaults to all sites. The selected site will then change the data displayed in a pie chart that was added which will show the Success vs. Failed counts for the site. If all sites are selected, then it will instead show the total amount of successful launches for all sites.</a:t>
            </a:r>
          </a:p>
          <a:p>
            <a:pPr>
              <a:spcBef>
                <a:spcPts val="1400"/>
              </a:spcBef>
            </a:pPr>
            <a:r>
              <a:rPr lang="en-US" sz="1400" dirty="0"/>
              <a:t>Added a slider to select a payload range (0 to 10000kg) for launches. This slider will update a scatter plot that was also added which shows the correlation between payload mass and launch success based on the selected launch site from the dropdown list.</a:t>
            </a:r>
          </a:p>
          <a:p>
            <a:pPr>
              <a:spcBef>
                <a:spcPts val="1400"/>
              </a:spcBef>
            </a:pPr>
            <a:r>
              <a:rPr lang="en-US" sz="1400" dirty="0"/>
              <a:t>Overall, these features should make it quick and easy for the user to view key features for all launch sites or a single launch site.</a:t>
            </a:r>
          </a:p>
          <a:p>
            <a:pPr marL="0">
              <a:spcBef>
                <a:spcPts val="1400"/>
              </a:spcBef>
            </a:pPr>
            <a:r>
              <a:rPr lang="en-US" sz="1400" dirty="0"/>
              <a:t>https://github.com/jacobmartin26/IBM-Data-Science/blob/main/Capstone/Lab%204.5%20Interactive%20Dashboard%20with%20Ploty%20Dash.py</a:t>
            </a:r>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50000"/>
                    <a:lumOff val="50000"/>
                  </a:schemeClr>
                </a:solidFill>
                <a:latin typeface="Calibri" panose="020F0502020204030204"/>
              </a:rPr>
              <a:pPr>
                <a:spcAft>
                  <a:spcPts val="600"/>
                </a:spcAft>
                <a:defRPr/>
              </a:pPr>
              <a:t>16</a:t>
            </a:fld>
            <a:endParaRPr lang="en-US" sz="1200">
              <a:solidFill>
                <a:schemeClr val="tx1">
                  <a:lumMod val="50000"/>
                  <a:lumOff val="50000"/>
                </a:schemeClr>
              </a:solidFill>
              <a:latin typeface="Calibri" panose="020F0502020204030204"/>
            </a:endParaRPr>
          </a:p>
        </p:txBody>
      </p:sp>
    </p:spTree>
    <p:extLst>
      <p:ext uri="{BB962C8B-B14F-4D97-AF65-F5344CB8AC3E}">
        <p14:creationId xmlns:p14="http://schemas.microsoft.com/office/powerpoint/2010/main" val="30437809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
            <a:extLst>
              <a:ext uri="{FF2B5EF4-FFF2-40B4-BE49-F238E27FC236}">
                <a16:creationId xmlns:a16="http://schemas.microsoft.com/office/drawing/2014/main" id="{1DAA7A50-BF6F-790D-6883-13956B7AD40F}"/>
              </a:ext>
            </a:extLst>
          </p:cNvPr>
          <p:cNvPicPr>
            <a:picLocks noChangeAspect="1"/>
          </p:cNvPicPr>
          <p:nvPr/>
        </p:nvPicPr>
        <p:blipFill>
          <a:blip r:embed="rId2"/>
          <a:srcRect l="19714" r="30980"/>
          <a:stretch/>
        </p:blipFill>
        <p:spPr>
          <a:xfrm>
            <a:off x="-1" y="-2"/>
            <a:ext cx="5410198" cy="6858002"/>
          </a:xfrm>
          <a:prstGeom prst="rect">
            <a:avLst/>
          </a:prstGeom>
        </p:spPr>
      </p:pic>
      <p:sp useBgFill="1">
        <p:nvSpPr>
          <p:cNvPr id="13" name="Rectangle 12">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6115317" y="405685"/>
            <a:ext cx="5464968" cy="15593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Predictive Analysis (Classification)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115317" y="2743200"/>
            <a:ext cx="5247340" cy="3496878"/>
          </a:xfrm>
          <a:prstGeom prst="rect">
            <a:avLst/>
          </a:prstGeom>
        </p:spPr>
        <p:txBody>
          <a:bodyPr vert="horz" lIns="91440" tIns="45720" rIns="91440" bIns="45720" rtlCol="0" anchor="ctr">
            <a:normAutofit/>
          </a:bodyPr>
          <a:lstStyle/>
          <a:p>
            <a:r>
              <a:rPr lang="en-US" sz="1100" u="sng"/>
              <a:t>Feature Standardization:</a:t>
            </a:r>
          </a:p>
          <a:p>
            <a:pPr lvl="1"/>
            <a:r>
              <a:rPr lang="en-US" sz="1100"/>
              <a:t>Applied a Standard Scaler to standardize features assigned to X for consistency in model performance.</a:t>
            </a:r>
          </a:p>
          <a:p>
            <a:r>
              <a:rPr lang="en-US" sz="1100" u="sng"/>
              <a:t>Data Splitting:</a:t>
            </a:r>
          </a:p>
          <a:p>
            <a:pPr lvl="1"/>
            <a:r>
              <a:rPr lang="en-US" sz="1100"/>
              <a:t>Divided the dataset into training and testing subsets to evaluate model performance effectively.</a:t>
            </a:r>
          </a:p>
          <a:p>
            <a:r>
              <a:rPr lang="en-US" sz="1100" u="sng"/>
              <a:t>Model Selection and Evaluation:</a:t>
            </a:r>
          </a:p>
          <a:p>
            <a:pPr lvl="1"/>
            <a:r>
              <a:rPr lang="en-US" sz="1100"/>
              <a:t>Evaluated 4 classification models:</a:t>
            </a:r>
          </a:p>
          <a:p>
            <a:pPr lvl="2"/>
            <a:r>
              <a:rPr lang="en-US" sz="1100"/>
              <a:t>Logistic Regression</a:t>
            </a:r>
          </a:p>
          <a:p>
            <a:pPr lvl="2"/>
            <a:r>
              <a:rPr lang="en-US" sz="1100"/>
              <a:t>Support Vector Machines (SVM)</a:t>
            </a:r>
          </a:p>
          <a:p>
            <a:pPr lvl="2"/>
            <a:r>
              <a:rPr lang="en-US" sz="1100"/>
              <a:t>Decision Trees</a:t>
            </a:r>
          </a:p>
          <a:p>
            <a:pPr lvl="2"/>
            <a:r>
              <a:rPr lang="en-US" sz="1100"/>
              <a:t>K-Nearest Neighbors (KNN)</a:t>
            </a:r>
            <a:endParaRPr lang="en-US" sz="1100" b="1"/>
          </a:p>
          <a:p>
            <a:r>
              <a:rPr lang="en-US" sz="1100" u="sng"/>
              <a:t>Grid Search Cross Validation (CV):</a:t>
            </a:r>
          </a:p>
          <a:p>
            <a:pPr lvl="1"/>
            <a:r>
              <a:rPr lang="en-US" sz="1100"/>
              <a:t>Used Grid Search CV with a 10-fold cross-validation to optimize hyperparameters for all models and maximize accuracy.</a:t>
            </a:r>
          </a:p>
          <a:p>
            <a:pPr>
              <a:spcBef>
                <a:spcPts val="1400"/>
              </a:spcBef>
            </a:pPr>
            <a:endParaRPr lang="en-US" sz="1100"/>
          </a:p>
          <a:p>
            <a:endParaRPr lang="en-US" sz="1100"/>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8732520" y="6356350"/>
            <a:ext cx="32004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solidFill>
                <a:latin typeface="Calibri" panose="020F0502020204030204"/>
              </a:rPr>
              <a:pPr>
                <a:spcAft>
                  <a:spcPts val="600"/>
                </a:spcAft>
                <a:defRPr/>
              </a:pPr>
              <a:t>17</a:t>
            </a:fld>
            <a:endParaRPr lang="en-US" sz="1200">
              <a:solidFill>
                <a:schemeClr val="tx1"/>
              </a:solidFill>
              <a:latin typeface="Calibri" panose="020F0502020204030204"/>
            </a:endParaRPr>
          </a:p>
        </p:txBody>
      </p:sp>
    </p:spTree>
    <p:extLst>
      <p:ext uri="{BB962C8B-B14F-4D97-AF65-F5344CB8AC3E}">
        <p14:creationId xmlns:p14="http://schemas.microsoft.com/office/powerpoint/2010/main" val="36110722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
            <a:extLst>
              <a:ext uri="{FF2B5EF4-FFF2-40B4-BE49-F238E27FC236}">
                <a16:creationId xmlns:a16="http://schemas.microsoft.com/office/drawing/2014/main" id="{3F915584-4D30-991A-0D4F-8A8597EAB3C7}"/>
              </a:ext>
            </a:extLst>
          </p:cNvPr>
          <p:cNvPicPr>
            <a:picLocks noChangeAspect="1"/>
          </p:cNvPicPr>
          <p:nvPr/>
        </p:nvPicPr>
        <p:blipFill>
          <a:blip r:embed="rId2"/>
          <a:srcRect l="19714" r="30980"/>
          <a:stretch/>
        </p:blipFill>
        <p:spPr>
          <a:xfrm>
            <a:off x="-1" y="-2"/>
            <a:ext cx="5410198" cy="6858002"/>
          </a:xfrm>
          <a:prstGeom prst="rect">
            <a:avLst/>
          </a:prstGeom>
        </p:spPr>
      </p:pic>
      <p:sp useBgFill="1">
        <p:nvSpPr>
          <p:cNvPr id="13" name="Rectangle 12">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6115317" y="405685"/>
            <a:ext cx="5464968" cy="15593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Predictive Analysis (Classification) Continued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115317" y="2743200"/>
            <a:ext cx="5247340" cy="3496878"/>
          </a:xfrm>
          <a:prstGeom prst="rect">
            <a:avLst/>
          </a:prstGeom>
        </p:spPr>
        <p:txBody>
          <a:bodyPr vert="horz" lIns="91440" tIns="45720" rIns="91440" bIns="45720" rtlCol="0" anchor="ctr">
            <a:normAutofit/>
          </a:bodyPr>
          <a:lstStyle/>
          <a:p>
            <a:r>
              <a:rPr lang="en-US" sz="1600" u="sng"/>
              <a:t>Hyperparameter Tuning:</a:t>
            </a:r>
          </a:p>
          <a:p>
            <a:pPr lvl="1"/>
            <a:r>
              <a:rPr lang="en-US" sz="1600"/>
              <a:t>Logistic Regression: Tuned C, penalty, and solver parameters.</a:t>
            </a:r>
          </a:p>
          <a:p>
            <a:pPr lvl="1"/>
            <a:r>
              <a:rPr lang="en-US" sz="1600"/>
              <a:t>SVM: Tuned kernel, C, and gamma parameters.</a:t>
            </a:r>
          </a:p>
          <a:p>
            <a:pPr lvl="1"/>
            <a:r>
              <a:rPr lang="en-US" sz="1600"/>
              <a:t>Decision Trees: Tuned criterion, splitter, max_depth, and other parameters.</a:t>
            </a:r>
          </a:p>
          <a:p>
            <a:pPr lvl="1"/>
            <a:r>
              <a:rPr lang="en-US" sz="1600"/>
              <a:t>KNN: Tuned n_neighbors, algorithm, and p parameters.</a:t>
            </a:r>
          </a:p>
          <a:p>
            <a:r>
              <a:rPr lang="en-US" sz="1600" u="sng"/>
              <a:t>Best-Performing Model:</a:t>
            </a:r>
          </a:p>
          <a:p>
            <a:pPr lvl="1"/>
            <a:r>
              <a:rPr lang="en-US" sz="1600"/>
              <a:t>Logistic Regression was the best-performing model with a test accuracy of 83.33%.</a:t>
            </a:r>
          </a:p>
          <a:p>
            <a:pPr lvl="1"/>
            <a:r>
              <a:rPr lang="en-US" sz="1600"/>
              <a:t>Decision Trees performed the worst with an accuracy of 77.78%.</a:t>
            </a:r>
          </a:p>
          <a:p>
            <a:endParaRPr lang="en-US" sz="1600"/>
          </a:p>
          <a:p>
            <a:pPr>
              <a:spcBef>
                <a:spcPts val="1400"/>
              </a:spcBef>
            </a:pPr>
            <a:endParaRPr lang="en-US" sz="1600"/>
          </a:p>
          <a:p>
            <a:endParaRPr lang="en-US" sz="1600"/>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8732520" y="6356350"/>
            <a:ext cx="32004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solidFill>
                <a:latin typeface="Calibri" panose="020F0502020204030204"/>
              </a:rPr>
              <a:pPr>
                <a:spcAft>
                  <a:spcPts val="600"/>
                </a:spcAft>
                <a:defRPr/>
              </a:pPr>
              <a:t>18</a:t>
            </a:fld>
            <a:endParaRPr lang="en-US" sz="1200">
              <a:solidFill>
                <a:schemeClr val="tx1"/>
              </a:solidFill>
              <a:latin typeface="Calibri" panose="020F0502020204030204"/>
            </a:endParaRPr>
          </a:p>
        </p:txBody>
      </p:sp>
    </p:spTree>
    <p:extLst>
      <p:ext uri="{BB962C8B-B14F-4D97-AF65-F5344CB8AC3E}">
        <p14:creationId xmlns:p14="http://schemas.microsoft.com/office/powerpoint/2010/main" val="3491190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12493"/>
            <a:ext cx="9745589" cy="5021530"/>
          </a:xfrm>
          <a:prstGeom prst="rect">
            <a:avLst/>
          </a:prstGeom>
        </p:spPr>
        <p:txBody>
          <a:bodyPr lIns="91440" tIns="45720" rIns="91440" bIns="45720" anchor="t">
            <a:normAutofit/>
          </a:bodyPr>
          <a:lstStyle/>
          <a:p>
            <a:r>
              <a:rPr lang="en-US" sz="2000" dirty="0">
                <a:ea typeface="+mn-lt"/>
                <a:cs typeface="+mn-lt"/>
              </a:rPr>
              <a:t>https://github.com/jacobmartin26/IBM-Data-Science/blob/main/Capstone/Lab%205%20Machine%20Learning%20Prediction.ipynb</a:t>
            </a:r>
            <a:endParaRPr lang="en-US" sz="2000" u="sng" dirty="0">
              <a:latin typeface="Abadi"/>
              <a:ea typeface="Calibri"/>
              <a:cs typeface="Calibri"/>
            </a:endParaRPr>
          </a:p>
          <a:p>
            <a:endParaRPr lang="en-US" sz="2000" dirty="0">
              <a:latin typeface="Abadi"/>
              <a:ea typeface="Calibri"/>
              <a:cs typeface="Calibri"/>
            </a:endParaRPr>
          </a:p>
          <a:p>
            <a:pPr>
              <a:lnSpc>
                <a:spcPct val="100000"/>
              </a:lnSpc>
              <a:spcBef>
                <a:spcPts val="1400"/>
              </a:spcBef>
            </a:pPr>
            <a:endParaRPr lang="en-US" sz="2200" dirty="0">
              <a:solidFill>
                <a:schemeClr val="accent3">
                  <a:lumMod val="25000"/>
                </a:schemeClr>
              </a:solidFill>
              <a:latin typeface="Abadi"/>
            </a:endParaRP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 Continued</a:t>
            </a:r>
          </a:p>
        </p:txBody>
      </p:sp>
      <p:pic>
        <p:nvPicPr>
          <p:cNvPr id="2" name="Picture 1" descr="A diagram of a model selection&#10;&#10;Description automatically generated">
            <a:extLst>
              <a:ext uri="{FF2B5EF4-FFF2-40B4-BE49-F238E27FC236}">
                <a16:creationId xmlns:a16="http://schemas.microsoft.com/office/drawing/2014/main" id="{DA5AF2A7-901D-BFEF-BE76-7593CCDC0938}"/>
              </a:ext>
            </a:extLst>
          </p:cNvPr>
          <p:cNvPicPr>
            <a:picLocks noChangeAspect="1"/>
          </p:cNvPicPr>
          <p:nvPr/>
        </p:nvPicPr>
        <p:blipFill>
          <a:blip r:embed="rId3"/>
          <a:stretch>
            <a:fillRect/>
          </a:stretch>
        </p:blipFill>
        <p:spPr>
          <a:xfrm>
            <a:off x="716096" y="2111153"/>
            <a:ext cx="10759807" cy="3911815"/>
          </a:xfrm>
          <a:prstGeom prst="rect">
            <a:avLst/>
          </a:prstGeom>
        </p:spPr>
      </p:pic>
    </p:spTree>
    <p:extLst>
      <p:ext uri="{BB962C8B-B14F-4D97-AF65-F5344CB8AC3E}">
        <p14:creationId xmlns:p14="http://schemas.microsoft.com/office/powerpoint/2010/main" val="798315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Outline</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a:t>
            </a:fld>
            <a:endParaRPr lang="en-US" sz="1100">
              <a:solidFill>
                <a:schemeClr val="tx1">
                  <a:lumMod val="50000"/>
                  <a:lumOff val="50000"/>
                </a:schemeClr>
              </a:solidFill>
              <a:latin typeface="+mn-lt"/>
            </a:endParaRPr>
          </a:p>
        </p:txBody>
      </p:sp>
      <p:graphicFrame>
        <p:nvGraphicFramePr>
          <p:cNvPr id="21" name="Content Placeholder 2">
            <a:extLst>
              <a:ext uri="{FF2B5EF4-FFF2-40B4-BE49-F238E27FC236}">
                <a16:creationId xmlns:a16="http://schemas.microsoft.com/office/drawing/2014/main" id="{DBC2F8A9-5595-507F-B162-7F6AD3B464CB}"/>
              </a:ext>
            </a:extLst>
          </p:cNvPr>
          <p:cNvGraphicFramePr/>
          <p:nvPr>
            <p:extLst>
              <p:ext uri="{D42A27DB-BD31-4B8C-83A1-F6EECF244321}">
                <p14:modId xmlns:p14="http://schemas.microsoft.com/office/powerpoint/2010/main" val="1671395194"/>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10595091" cy="3811588"/>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CCAFS SLC 40 site appears to be the most popular site to launch from, but the other sites have a better success rate for their launches. However, the success rate for all sites has improved as number of flights has increased over time.</a:t>
            </a:r>
            <a:endParaRPr lang="en-US" sz="2200"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descr="A graph with orange and blue dots&#10;&#10;Description automatically generated">
            <a:extLst>
              <a:ext uri="{FF2B5EF4-FFF2-40B4-BE49-F238E27FC236}">
                <a16:creationId xmlns:a16="http://schemas.microsoft.com/office/drawing/2014/main" id="{782A55D9-10F9-3FC2-F6B7-657B09776DEB}"/>
              </a:ext>
            </a:extLst>
          </p:cNvPr>
          <p:cNvPicPr>
            <a:picLocks noChangeAspect="1"/>
          </p:cNvPicPr>
          <p:nvPr/>
        </p:nvPicPr>
        <p:blipFill>
          <a:blip r:embed="rId3"/>
          <a:stretch>
            <a:fillRect/>
          </a:stretch>
        </p:blipFill>
        <p:spPr>
          <a:xfrm>
            <a:off x="0" y="3429000"/>
            <a:ext cx="12192000" cy="237892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10511457" cy="3811588"/>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All launch sites tend to have launches with a payload mass less than 10000kg with the VAFB SLC 4E having no launches with a mass greater than 10000kg. The other two sites do have some launches with a mass greater than 15000kg, but most are less than 8000kg.</a:t>
            </a:r>
            <a:endParaRPr lang="en-US" sz="2200"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5ECEC997-1626-47D4-3E42-8B0A053F3146}"/>
              </a:ext>
            </a:extLst>
          </p:cNvPr>
          <p:cNvPicPr>
            <a:picLocks noChangeAspect="1"/>
          </p:cNvPicPr>
          <p:nvPr/>
        </p:nvPicPr>
        <p:blipFill>
          <a:blip r:embed="rId3"/>
          <a:stretch>
            <a:fillRect/>
          </a:stretch>
        </p:blipFill>
        <p:spPr>
          <a:xfrm>
            <a:off x="0" y="3665804"/>
            <a:ext cx="12192000" cy="235136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8153400" y="1128094"/>
            <a:ext cx="3434180" cy="141527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Success Rate vs. Orbit Type</a:t>
            </a:r>
          </a:p>
        </p:txBody>
      </p:sp>
      <p:sp>
        <p:nvSpPr>
          <p:cNvPr id="10" name="Rectangle 9">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graph of blue bars&#10;&#10;Description automatically generated">
            <a:extLst>
              <a:ext uri="{FF2B5EF4-FFF2-40B4-BE49-F238E27FC236}">
                <a16:creationId xmlns:a16="http://schemas.microsoft.com/office/drawing/2014/main" id="{C492488D-6B28-81A9-C694-547F22337D57}"/>
              </a:ext>
            </a:extLst>
          </p:cNvPr>
          <p:cNvPicPr>
            <a:picLocks noChangeAspect="1"/>
          </p:cNvPicPr>
          <p:nvPr/>
        </p:nvPicPr>
        <p:blipFill>
          <a:blip r:embed="rId2"/>
          <a:stretch>
            <a:fillRect/>
          </a:stretch>
        </p:blipFill>
        <p:spPr>
          <a:xfrm>
            <a:off x="669235" y="912443"/>
            <a:ext cx="6221895" cy="5039735"/>
          </a:xfrm>
          <a:prstGeom prst="rect">
            <a:avLst/>
          </a:prstGeom>
        </p:spPr>
      </p:pic>
      <p:cxnSp>
        <p:nvCxnSpPr>
          <p:cNvPr id="12" name="Straight Connector 11">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153400" y="2543364"/>
            <a:ext cx="3434180" cy="3599019"/>
          </a:xfrm>
          <a:prstGeom prst="rect">
            <a:avLst/>
          </a:prstGeom>
        </p:spPr>
        <p:txBody>
          <a:bodyPr vert="horz" lIns="91440" tIns="45720" rIns="91440" bIns="45720" rtlCol="0">
            <a:normAutofit/>
          </a:bodyPr>
          <a:lstStyle/>
          <a:p>
            <a:pPr>
              <a:spcBef>
                <a:spcPts val="1400"/>
              </a:spcBef>
            </a:pPr>
            <a:r>
              <a:rPr lang="en-US" sz="2000"/>
              <a:t>ES-L1, GEO, HEO, and SSO orbits have a 100% success rate while other orbit types have a rate between 50% to 85%. The worst performing orbit type was SO with a 0% success rate.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21C109C-C017-4D19-928F-AED25AC30125}"/>
              </a:ext>
            </a:extLst>
          </p:cNvPr>
          <p:cNvSpPr txBox="1">
            <a:spLocks/>
          </p:cNvSpPr>
          <p:nvPr/>
        </p:nvSpPr>
        <p:spPr>
          <a:xfrm>
            <a:off x="8153400" y="1128094"/>
            <a:ext cx="3434180" cy="141527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Flight Number vs. Orbit Type</a:t>
            </a:r>
          </a:p>
        </p:txBody>
      </p:sp>
      <p:sp>
        <p:nvSpPr>
          <p:cNvPr id="10" name="Rectangle 9">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graph with blue and orange dots&#10;&#10;Description automatically generated">
            <a:extLst>
              <a:ext uri="{FF2B5EF4-FFF2-40B4-BE49-F238E27FC236}">
                <a16:creationId xmlns:a16="http://schemas.microsoft.com/office/drawing/2014/main" id="{E4C18767-6B23-1661-23DD-A7E4CF8BAE8F}"/>
              </a:ext>
            </a:extLst>
          </p:cNvPr>
          <p:cNvPicPr>
            <a:picLocks noChangeAspect="1"/>
          </p:cNvPicPr>
          <p:nvPr/>
        </p:nvPicPr>
        <p:blipFill>
          <a:blip r:embed="rId2"/>
          <a:stretch>
            <a:fillRect/>
          </a:stretch>
        </p:blipFill>
        <p:spPr>
          <a:xfrm>
            <a:off x="669235" y="1114655"/>
            <a:ext cx="6221895" cy="4635311"/>
          </a:xfrm>
          <a:prstGeom prst="rect">
            <a:avLst/>
          </a:prstGeom>
        </p:spPr>
      </p:pic>
      <p:cxnSp>
        <p:nvCxnSpPr>
          <p:cNvPr id="12" name="Straight Connector 11">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153400" y="2543364"/>
            <a:ext cx="3434180" cy="3599019"/>
          </a:xfrm>
          <a:prstGeom prst="rect">
            <a:avLst/>
          </a:prstGeom>
        </p:spPr>
        <p:txBody>
          <a:bodyPr vert="horz" lIns="91440" tIns="45720" rIns="91440" bIns="45720" rtlCol="0">
            <a:normAutofit/>
          </a:bodyPr>
          <a:lstStyle/>
          <a:p>
            <a:pPr>
              <a:spcBef>
                <a:spcPts val="1400"/>
              </a:spcBef>
            </a:pPr>
            <a:r>
              <a:rPr lang="en-US" sz="2000"/>
              <a:t>In the LEO orbit, success seems to be related to the number of flights. Conversely, in the GTO orbit, there appears to be no relationship between flight number and success. Also, GTO orbit has become less popular as flight number increased, while the opposite is true for VLEO orbit.</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E7D9E4-306D-49E3-9AC4-15D566FC72AD}"/>
              </a:ext>
            </a:extLst>
          </p:cNvPr>
          <p:cNvSpPr txBox="1">
            <a:spLocks/>
          </p:cNvSpPr>
          <p:nvPr/>
        </p:nvSpPr>
        <p:spPr>
          <a:xfrm>
            <a:off x="8153400" y="1128094"/>
            <a:ext cx="3434180" cy="141527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Payload vs. Orbit Type</a:t>
            </a:r>
          </a:p>
        </p:txBody>
      </p:sp>
      <p:sp>
        <p:nvSpPr>
          <p:cNvPr id="10" name="Rectangle 9">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1A3C2FC-F17A-CDAC-CE86-6A7F59AD6096}"/>
              </a:ext>
            </a:extLst>
          </p:cNvPr>
          <p:cNvPicPr>
            <a:picLocks noChangeAspect="1"/>
          </p:cNvPicPr>
          <p:nvPr/>
        </p:nvPicPr>
        <p:blipFill>
          <a:blip r:embed="rId2"/>
          <a:stretch>
            <a:fillRect/>
          </a:stretch>
        </p:blipFill>
        <p:spPr>
          <a:xfrm>
            <a:off x="669235" y="1153542"/>
            <a:ext cx="6221895" cy="4557538"/>
          </a:xfrm>
          <a:prstGeom prst="rect">
            <a:avLst/>
          </a:prstGeom>
        </p:spPr>
      </p:pic>
      <p:cxnSp>
        <p:nvCxnSpPr>
          <p:cNvPr id="12" name="Straight Connector 11">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153400" y="2543364"/>
            <a:ext cx="3434180" cy="3599019"/>
          </a:xfrm>
          <a:prstGeom prst="rect">
            <a:avLst/>
          </a:prstGeom>
        </p:spPr>
        <p:txBody>
          <a:bodyPr vert="horz" lIns="91440" tIns="45720" rIns="91440" bIns="45720" rtlCol="0">
            <a:normAutofit/>
          </a:bodyPr>
          <a:lstStyle/>
          <a:p>
            <a:r>
              <a:rPr lang="en-US" sz="2000"/>
              <a:t>With heavy payloads the successful landing or positive landing rate are more for SSO, LEO, and ISS. However, for GTO, it's difficult to distinguish between successful and unsuccessful landings as both outcomes are present.</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D35FD2D-1BD2-45D7-B015-1A96C241520B}"/>
              </a:ext>
            </a:extLst>
          </p:cNvPr>
          <p:cNvSpPr txBox="1">
            <a:spLocks/>
          </p:cNvSpPr>
          <p:nvPr/>
        </p:nvSpPr>
        <p:spPr>
          <a:xfrm>
            <a:off x="8153400" y="1128094"/>
            <a:ext cx="3434180" cy="141527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Launch Success Yearly Trend</a:t>
            </a:r>
          </a:p>
        </p:txBody>
      </p:sp>
      <p:sp>
        <p:nvSpPr>
          <p:cNvPr id="10" name="Rectangle 9">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graph with a line going up&#10;&#10;Description automatically generated">
            <a:extLst>
              <a:ext uri="{FF2B5EF4-FFF2-40B4-BE49-F238E27FC236}">
                <a16:creationId xmlns:a16="http://schemas.microsoft.com/office/drawing/2014/main" id="{738A95E2-81A9-A0F7-AF45-C34848EAD02C}"/>
              </a:ext>
            </a:extLst>
          </p:cNvPr>
          <p:cNvPicPr>
            <a:picLocks noChangeAspect="1"/>
          </p:cNvPicPr>
          <p:nvPr/>
        </p:nvPicPr>
        <p:blipFill>
          <a:blip r:embed="rId2"/>
          <a:stretch>
            <a:fillRect/>
          </a:stretch>
        </p:blipFill>
        <p:spPr>
          <a:xfrm>
            <a:off x="669235" y="1044659"/>
            <a:ext cx="6221895" cy="4775303"/>
          </a:xfrm>
          <a:prstGeom prst="rect">
            <a:avLst/>
          </a:prstGeom>
        </p:spPr>
      </p:pic>
      <p:cxnSp>
        <p:nvCxnSpPr>
          <p:cNvPr id="12" name="Straight Connector 11">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153400" y="2543364"/>
            <a:ext cx="3434180" cy="3599019"/>
          </a:xfrm>
          <a:prstGeom prst="rect">
            <a:avLst/>
          </a:prstGeom>
        </p:spPr>
        <p:txBody>
          <a:bodyPr vert="horz" lIns="91440" tIns="45720" rIns="91440" bIns="45720" rtlCol="0">
            <a:normAutofit/>
          </a:bodyPr>
          <a:lstStyle/>
          <a:p>
            <a:pPr>
              <a:spcBef>
                <a:spcPts val="1400"/>
              </a:spcBef>
            </a:pPr>
            <a:r>
              <a:rPr lang="en-US" sz="2000"/>
              <a:t>Average success rate across all launches has steadily increased from 2013 to 2017. There was a drop in 2018, but it was improved in 2019. Success rate has since slowed down around the 85% mark.</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4185920" y="1367673"/>
            <a:ext cx="7813040" cy="266550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sz="7200" dirty="0">
                <a:solidFill>
                  <a:schemeClr val="bg1"/>
                </a:solidFill>
                <a:latin typeface="+mj-lt"/>
                <a:ea typeface="+mj-ea"/>
                <a:cs typeface="+mj-cs"/>
              </a:rPr>
              <a:t>L</a:t>
            </a:r>
            <a:r>
              <a:rPr lang="en-US" sz="7200" kern="1200" dirty="0">
                <a:solidFill>
                  <a:schemeClr val="bg1"/>
                </a:solidFill>
                <a:latin typeface="+mj-lt"/>
                <a:ea typeface="+mj-ea"/>
                <a:cs typeface="+mj-cs"/>
              </a:rPr>
              <a:t>aunch Site Names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28702" y="4414180"/>
            <a:ext cx="6128274" cy="884538"/>
          </a:xfrm>
          <a:prstGeom prst="rect">
            <a:avLst/>
          </a:prstGeom>
        </p:spPr>
        <p:txBody>
          <a:bodyPr vert="horz" lIns="91440" tIns="45720" rIns="91440" bIns="45720" rtlCol="0">
            <a:normAutofit/>
          </a:bodyPr>
          <a:lstStyle/>
          <a:p>
            <a:pPr marL="0" indent="0" algn="r">
              <a:buNone/>
            </a:pPr>
            <a:r>
              <a:rPr lang="en-US" sz="2400" kern="1200">
                <a:solidFill>
                  <a:schemeClr val="bg1"/>
                </a:solidFill>
                <a:latin typeface="+mn-lt"/>
                <a:ea typeface="+mn-ea"/>
                <a:cs typeface="+mn-cs"/>
              </a:rPr>
              <a:t>In the dataset, there are a total of four unique launch sites used for SpaceX launches.</a:t>
            </a:r>
          </a:p>
        </p:txBody>
      </p:sp>
      <p:grpSp>
        <p:nvGrpSpPr>
          <p:cNvPr id="12" name="Group 11">
            <a:extLst>
              <a:ext uri="{FF2B5EF4-FFF2-40B4-BE49-F238E27FC236}">
                <a16:creationId xmlns:a16="http://schemas.microsoft.com/office/drawing/2014/main" id="{0DBA5192-D1D6-4385-9B20-7991E99218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13" name="Group 12">
              <a:extLst>
                <a:ext uri="{FF2B5EF4-FFF2-40B4-BE49-F238E27FC236}">
                  <a16:creationId xmlns:a16="http://schemas.microsoft.com/office/drawing/2014/main" id="{49CFA8C3-E4AC-4EF8-8986-83C92DBF583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21" name="Freeform: Shape 20">
                <a:extLst>
                  <a:ext uri="{FF2B5EF4-FFF2-40B4-BE49-F238E27FC236}">
                    <a16:creationId xmlns:a16="http://schemas.microsoft.com/office/drawing/2014/main" id="{C939349E-97F2-4F20-99B2-B5BABDD5E5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6DF4F205-369D-432D-BE06-61DCFE9AB0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4" name="Group 13">
              <a:extLst>
                <a:ext uri="{FF2B5EF4-FFF2-40B4-BE49-F238E27FC236}">
                  <a16:creationId xmlns:a16="http://schemas.microsoft.com/office/drawing/2014/main" id="{1658D615-89F8-4EE3-A5C2-8B57E48744C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5" name="Group 14">
                <a:extLst>
                  <a:ext uri="{FF2B5EF4-FFF2-40B4-BE49-F238E27FC236}">
                    <a16:creationId xmlns:a16="http://schemas.microsoft.com/office/drawing/2014/main" id="{4529F45F-9E0D-4469-B6FE-BFA23DC316E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9" name="Freeform: Shape 18">
                  <a:extLst>
                    <a:ext uri="{FF2B5EF4-FFF2-40B4-BE49-F238E27FC236}">
                      <a16:creationId xmlns:a16="http://schemas.microsoft.com/office/drawing/2014/main" id="{4D258C8B-77B4-43BA-8B2F-AB7C96C399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867E9E24-BE8C-47FF-BCF1-3E4BDF64D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6" name="Group 15">
                <a:extLst>
                  <a:ext uri="{FF2B5EF4-FFF2-40B4-BE49-F238E27FC236}">
                    <a16:creationId xmlns:a16="http://schemas.microsoft.com/office/drawing/2014/main" id="{BDD9DC28-AE74-45F4-8F16-49C6A59604F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17" name="Freeform: Shape 16">
                  <a:extLst>
                    <a:ext uri="{FF2B5EF4-FFF2-40B4-BE49-F238E27FC236}">
                      <a16:creationId xmlns:a16="http://schemas.microsoft.com/office/drawing/2014/main" id="{6DDBBC55-F5AB-4776-B58D-648EECAB54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30F7ABFF-600B-4509-83F7-177A4FE3D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a:lnSpc>
                <a:spcPct val="90000"/>
              </a:lnSpc>
              <a:spcAft>
                <a:spcPts val="600"/>
              </a:spcAft>
            </a:pPr>
            <a:fld id="{5075537C-CA84-1446-933C-8E9D027F9201}" type="slidenum">
              <a:rPr lang="en-US" sz="4400">
                <a:solidFill>
                  <a:schemeClr val="bg1"/>
                </a:solidFill>
                <a:latin typeface="+mn-lt"/>
              </a:rPr>
              <a:pPr>
                <a:lnSpc>
                  <a:spcPct val="90000"/>
                </a:lnSpc>
                <a:spcAft>
                  <a:spcPts val="600"/>
                </a:spcAft>
              </a:pPr>
              <a:t>27</a:t>
            </a:fld>
            <a:endParaRPr lang="en-US" sz="4400">
              <a:solidFill>
                <a:schemeClr val="bg1"/>
              </a:solidFill>
              <a:latin typeface="+mn-lt"/>
            </a:endParaRPr>
          </a:p>
        </p:txBody>
      </p:sp>
      <p:pic>
        <p:nvPicPr>
          <p:cNvPr id="2" name="Picture 1" descr="A black rectangular object with white text&#10;&#10;Description automatically generated">
            <a:extLst>
              <a:ext uri="{FF2B5EF4-FFF2-40B4-BE49-F238E27FC236}">
                <a16:creationId xmlns:a16="http://schemas.microsoft.com/office/drawing/2014/main" id="{8EA4C05C-5AA9-16A5-7B66-AC9BF693C617}"/>
              </a:ext>
            </a:extLst>
          </p:cNvPr>
          <p:cNvPicPr>
            <a:picLocks noChangeAspect="1"/>
          </p:cNvPicPr>
          <p:nvPr/>
        </p:nvPicPr>
        <p:blipFill>
          <a:blip r:embed="rId3"/>
          <a:stretch>
            <a:fillRect/>
          </a:stretch>
        </p:blipFill>
        <p:spPr>
          <a:xfrm>
            <a:off x="835024" y="1643525"/>
            <a:ext cx="2663825" cy="415112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6981823" y="1641752"/>
            <a:ext cx="4391025" cy="132343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chemeClr val="bg1"/>
                </a:solidFill>
                <a:latin typeface="+mj-lt"/>
                <a:ea typeface="+mj-ea"/>
                <a:cs typeface="+mj-cs"/>
              </a:rPr>
              <a:t>Launch Site Names Beginning with 'CCA'</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a:lnSpc>
                <a:spcPct val="90000"/>
              </a:lnSpc>
              <a:spcAft>
                <a:spcPts val="600"/>
              </a:spcAft>
            </a:pPr>
            <a:fld id="{5075537C-CA84-1446-933C-8E9D027F9201}" type="slidenum">
              <a:rPr lang="en-US" sz="4400">
                <a:solidFill>
                  <a:schemeClr val="bg1"/>
                </a:solidFill>
                <a:latin typeface="+mn-lt"/>
              </a:rPr>
              <a:pPr>
                <a:lnSpc>
                  <a:spcPct val="90000"/>
                </a:lnSpc>
                <a:spcAft>
                  <a:spcPts val="600"/>
                </a:spcAft>
              </a:pPr>
              <a:t>28</a:t>
            </a:fld>
            <a:endParaRPr lang="en-US" sz="4400">
              <a:solidFill>
                <a:schemeClr val="bg1"/>
              </a:solidFill>
              <a:latin typeface="+mn-lt"/>
            </a:endParaRPr>
          </a:p>
        </p:txBody>
      </p:sp>
      <p:pic>
        <p:nvPicPr>
          <p:cNvPr id="2" name="Picture 1" descr="A screenshot of a black screen&#10;&#10;Description automatically generated">
            <a:extLst>
              <a:ext uri="{FF2B5EF4-FFF2-40B4-BE49-F238E27FC236}">
                <a16:creationId xmlns:a16="http://schemas.microsoft.com/office/drawing/2014/main" id="{B6EC1ACD-7555-B268-341E-4E8E4F02DC05}"/>
              </a:ext>
            </a:extLst>
          </p:cNvPr>
          <p:cNvPicPr>
            <a:picLocks noChangeAspect="1"/>
          </p:cNvPicPr>
          <p:nvPr/>
        </p:nvPicPr>
        <p:blipFill>
          <a:blip r:embed="rId2"/>
          <a:stretch>
            <a:fillRect/>
          </a:stretch>
        </p:blipFill>
        <p:spPr>
          <a:xfrm>
            <a:off x="143124" y="1818640"/>
            <a:ext cx="6610484" cy="3156505"/>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981824" y="3146400"/>
            <a:ext cx="4391025" cy="2454300"/>
          </a:xfrm>
          <a:prstGeom prst="rect">
            <a:avLst/>
          </a:prstGeom>
        </p:spPr>
        <p:txBody>
          <a:bodyPr vert="horz" lIns="91440" tIns="45720" rIns="91440" bIns="45720" rtlCol="0">
            <a:normAutofit/>
          </a:bodyPr>
          <a:lstStyle/>
          <a:p>
            <a:pPr>
              <a:spcBef>
                <a:spcPts val="1400"/>
              </a:spcBef>
            </a:pPr>
            <a:r>
              <a:rPr lang="en-US" sz="2200">
                <a:solidFill>
                  <a:schemeClr val="bg1">
                    <a:alpha val="80000"/>
                  </a:schemeClr>
                </a:solidFill>
              </a:rPr>
              <a:t>The first five launches done at this site had successful mission outcomes, but failed landings or they did not attempt a landing. The rockets all had a very low payload mass or no payload mass at all and were in LEO orbit.</a:t>
            </a:r>
          </a:p>
        </p:txBody>
      </p:sp>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Meiryo"/>
            </a:endParaRPr>
          </a:p>
        </p:txBody>
      </p:sp>
      <p:sp>
        <p:nvSpPr>
          <p:cNvPr id="12" name="Freeform: Shape 11">
            <a:extLst>
              <a:ext uri="{FF2B5EF4-FFF2-40B4-BE49-F238E27FC236}">
                <a16:creationId xmlns:a16="http://schemas.microsoft.com/office/drawing/2014/main" id="{F2F014E7-B612-4079-894D-4697468C5B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6334" y="493190"/>
            <a:ext cx="3619330" cy="3180914"/>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3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5BEB0D00-4F7A-41D8-B15E-B42145EA9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71784" y="397566"/>
            <a:ext cx="3848432" cy="344661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1513398" y="3739768"/>
            <a:ext cx="9165204" cy="142447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000" kern="1200">
                <a:solidFill>
                  <a:schemeClr val="tx1"/>
                </a:solidFill>
                <a:latin typeface="+mj-lt"/>
                <a:ea typeface="+mj-ea"/>
                <a:cs typeface="+mj-cs"/>
              </a:rPr>
              <a:t>Total Payload Mass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619376" y="5295570"/>
            <a:ext cx="6953250" cy="744270"/>
          </a:xfrm>
          <a:prstGeom prst="rect">
            <a:avLst/>
          </a:prstGeom>
        </p:spPr>
        <p:txBody>
          <a:bodyPr vert="horz" lIns="91440" tIns="45720" rIns="91440" bIns="45720" rtlCol="0" anchor="t">
            <a:normAutofit/>
          </a:bodyPr>
          <a:lstStyle/>
          <a:p>
            <a:pPr marL="0" indent="0" algn="ctr">
              <a:buNone/>
            </a:pPr>
            <a:r>
              <a:rPr lang="en-US" sz="2200" kern="1200">
                <a:solidFill>
                  <a:schemeClr val="tx1"/>
                </a:solidFill>
                <a:latin typeface="+mn-lt"/>
                <a:ea typeface="+mn-ea"/>
                <a:cs typeface="+mn-cs"/>
              </a:rPr>
              <a:t>The total payload mass carried by boosters launched by NASA (CRS) was 45596kg.</a:t>
            </a:r>
          </a:p>
        </p:txBody>
      </p:sp>
      <p:pic>
        <p:nvPicPr>
          <p:cNvPr id="2" name="Picture 1" descr="A screenshot of a computer&#10;&#10;Description automatically generated">
            <a:extLst>
              <a:ext uri="{FF2B5EF4-FFF2-40B4-BE49-F238E27FC236}">
                <a16:creationId xmlns:a16="http://schemas.microsoft.com/office/drawing/2014/main" id="{BB5DDEBD-74C2-EDA0-C4C7-362D83DF2854}"/>
              </a:ext>
            </a:extLst>
          </p:cNvPr>
          <p:cNvPicPr>
            <a:picLocks noChangeAspect="1"/>
          </p:cNvPicPr>
          <p:nvPr/>
        </p:nvPicPr>
        <p:blipFill>
          <a:blip r:embed="rId2"/>
          <a:stretch>
            <a:fillRect/>
          </a:stretch>
        </p:blipFill>
        <p:spPr>
          <a:xfrm>
            <a:off x="5009323" y="1371072"/>
            <a:ext cx="2264224" cy="1397074"/>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853928" y="6356350"/>
            <a:ext cx="1188720" cy="365125"/>
          </a:xfrm>
        </p:spPr>
        <p:txBody>
          <a:bodyPr vert="horz" lIns="91440" tIns="45720" rIns="91440" bIns="45720" rtlCol="0" anchor="ctr">
            <a:normAutofit/>
          </a:bodyPr>
          <a:lstStyle/>
          <a:p>
            <a:pPr algn="l">
              <a:spcAft>
                <a:spcPts val="600"/>
              </a:spcAft>
            </a:pPr>
            <a:fld id="{5075537C-CA84-1446-933C-8E9D027F9201}" type="slidenum">
              <a:rPr lang="en-US">
                <a:solidFill>
                  <a:schemeClr val="tx1">
                    <a:lumMod val="75000"/>
                    <a:lumOff val="25000"/>
                  </a:schemeClr>
                </a:solidFill>
                <a:latin typeface="+mn-lt"/>
              </a:rPr>
              <a:pPr algn="l">
                <a:spcAft>
                  <a:spcPts val="600"/>
                </a:spcAft>
              </a:pPr>
              <a:t>29</a:t>
            </a:fld>
            <a:endParaRPr lang="en-US">
              <a:solidFill>
                <a:schemeClr val="tx1">
                  <a:lumMod val="75000"/>
                  <a:lumOff val="25000"/>
                </a:schemeClr>
              </a:solidFill>
              <a:latin typeface="+mn-lt"/>
            </a:endParaRPr>
          </a:p>
        </p:txBody>
      </p:sp>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Executive Summary - Methodologies</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a:t>
            </a:fld>
            <a:endParaRPr lang="en-US" sz="1100">
              <a:solidFill>
                <a:schemeClr val="tx1">
                  <a:lumMod val="50000"/>
                  <a:lumOff val="50000"/>
                </a:schemeClr>
              </a:solidFill>
              <a:latin typeface="+mn-lt"/>
            </a:endParaRPr>
          </a:p>
        </p:txBody>
      </p:sp>
      <p:graphicFrame>
        <p:nvGraphicFramePr>
          <p:cNvPr id="21" name="Content Placeholder 2">
            <a:extLst>
              <a:ext uri="{FF2B5EF4-FFF2-40B4-BE49-F238E27FC236}">
                <a16:creationId xmlns:a16="http://schemas.microsoft.com/office/drawing/2014/main" id="{4BFA5083-6564-8473-698E-A544EADA301C}"/>
              </a:ext>
            </a:extLst>
          </p:cNvPr>
          <p:cNvGraphicFramePr/>
          <p:nvPr>
            <p:extLst>
              <p:ext uri="{D42A27DB-BD31-4B8C-83A1-F6EECF244321}">
                <p14:modId xmlns:p14="http://schemas.microsoft.com/office/powerpoint/2010/main" val="40562822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Meiryo"/>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1920875" y="3645673"/>
            <a:ext cx="8769350" cy="95018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600" kern="1200">
                <a:solidFill>
                  <a:schemeClr val="tx1"/>
                </a:solidFill>
                <a:latin typeface="+mj-lt"/>
                <a:ea typeface="+mj-ea"/>
                <a:cs typeface="+mj-cs"/>
              </a:rPr>
              <a:t>Average Payload Mass by F9 v1.1</a:t>
            </a:r>
          </a:p>
        </p:txBody>
      </p:sp>
      <p:sp>
        <p:nvSpPr>
          <p:cNvPr id="12" name="Freeform: Shape 11">
            <a:extLst>
              <a:ext uri="{FF2B5EF4-FFF2-40B4-BE49-F238E27FC236}">
                <a16:creationId xmlns:a16="http://schemas.microsoft.com/office/drawing/2014/main" id="{D845573F-F83A-4A47-B94A-2E6465F111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6883" y="557880"/>
            <a:ext cx="3458235" cy="2959687"/>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E3E9CA91-0E2B-49CD-A0F6-2EA79F02F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7954" y="676385"/>
            <a:ext cx="3236724" cy="2678356"/>
          </a:xfrm>
          <a:custGeom>
            <a:avLst/>
            <a:gdLst>
              <a:gd name="connsiteX0" fmla="*/ 1852211 w 3236724"/>
              <a:gd name="connsiteY0" fmla="*/ 0 h 2678356"/>
              <a:gd name="connsiteX1" fmla="*/ 1852285 w 3236724"/>
              <a:gd name="connsiteY1" fmla="*/ 3 h 2678356"/>
              <a:gd name="connsiteX2" fmla="*/ 1852359 w 3236724"/>
              <a:gd name="connsiteY2" fmla="*/ 0 h 2678356"/>
              <a:gd name="connsiteX3" fmla="*/ 2434596 w 3236724"/>
              <a:gd name="connsiteY3" fmla="*/ 106974 h 2678356"/>
              <a:gd name="connsiteX4" fmla="*/ 2859238 w 3236724"/>
              <a:gd name="connsiteY4" fmla="*/ 395597 h 2678356"/>
              <a:gd name="connsiteX5" fmla="*/ 3236724 w 3236724"/>
              <a:gd name="connsiteY5" fmla="*/ 1417925 h 2678356"/>
              <a:gd name="connsiteX6" fmla="*/ 3068575 w 3236724"/>
              <a:gd name="connsiteY6" fmla="*/ 1837191 h 2678356"/>
              <a:gd name="connsiteX7" fmla="*/ 2570726 w 3236724"/>
              <a:gd name="connsiteY7" fmla="*/ 2227590 h 2678356"/>
              <a:gd name="connsiteX8" fmla="*/ 2461266 w 3236724"/>
              <a:gd name="connsiteY8" fmla="*/ 2302270 h 2678356"/>
              <a:gd name="connsiteX9" fmla="*/ 1561831 w 3236724"/>
              <a:gd name="connsiteY9" fmla="*/ 2678356 h 2678356"/>
              <a:gd name="connsiteX10" fmla="*/ 1561750 w 3236724"/>
              <a:gd name="connsiteY10" fmla="*/ 2678352 h 2678356"/>
              <a:gd name="connsiteX11" fmla="*/ 1561683 w 3236724"/>
              <a:gd name="connsiteY11" fmla="*/ 2678356 h 2678356"/>
              <a:gd name="connsiteX12" fmla="*/ 376860 w 3236724"/>
              <a:gd name="connsiteY12" fmla="*/ 2067039 h 2678356"/>
              <a:gd name="connsiteX13" fmla="*/ 250592 w 3236724"/>
              <a:gd name="connsiteY13" fmla="*/ 1910648 h 2678356"/>
              <a:gd name="connsiteX14" fmla="*/ 0 w 3236724"/>
              <a:gd name="connsiteY14" fmla="*/ 1417925 h 2678356"/>
              <a:gd name="connsiteX15" fmla="*/ 151411 w 3236724"/>
              <a:gd name="connsiteY15" fmla="*/ 887282 h 2678356"/>
              <a:gd name="connsiteX16" fmla="*/ 568971 w 3236724"/>
              <a:gd name="connsiteY16" fmla="*/ 431316 h 2678356"/>
              <a:gd name="connsiteX17" fmla="*/ 1172669 w 3236724"/>
              <a:gd name="connsiteY17" fmla="*/ 115107 h 2678356"/>
              <a:gd name="connsiteX18" fmla="*/ 1852211 w 3236724"/>
              <a:gd name="connsiteY18" fmla="*/ 0 h 267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36724" h="2678356">
                <a:moveTo>
                  <a:pt x="1852211" y="0"/>
                </a:moveTo>
                <a:lnTo>
                  <a:pt x="1852285" y="3"/>
                </a:lnTo>
                <a:lnTo>
                  <a:pt x="1852359" y="0"/>
                </a:lnTo>
                <a:cubicBezTo>
                  <a:pt x="2065168" y="0"/>
                  <a:pt x="2261029" y="36024"/>
                  <a:pt x="2434596" y="106974"/>
                </a:cubicBezTo>
                <a:cubicBezTo>
                  <a:pt x="2597258" y="173517"/>
                  <a:pt x="2740125" y="270643"/>
                  <a:pt x="2859238" y="395597"/>
                </a:cubicBezTo>
                <a:cubicBezTo>
                  <a:pt x="3102677" y="651072"/>
                  <a:pt x="3236724" y="1014131"/>
                  <a:pt x="3236724" y="1417925"/>
                </a:cubicBezTo>
                <a:cubicBezTo>
                  <a:pt x="3236724" y="1579026"/>
                  <a:pt x="3184842" y="1708324"/>
                  <a:pt x="3068575" y="1837191"/>
                </a:cubicBezTo>
                <a:cubicBezTo>
                  <a:pt x="2946961" y="1971994"/>
                  <a:pt x="2764225" y="2096154"/>
                  <a:pt x="2570726" y="2227590"/>
                </a:cubicBezTo>
                <a:cubicBezTo>
                  <a:pt x="2535026" y="2251811"/>
                  <a:pt x="2498146" y="2276888"/>
                  <a:pt x="2461266" y="2302270"/>
                </a:cubicBezTo>
                <a:cubicBezTo>
                  <a:pt x="2131149" y="2529427"/>
                  <a:pt x="1890211" y="2678356"/>
                  <a:pt x="1561831" y="2678356"/>
                </a:cubicBezTo>
                <a:lnTo>
                  <a:pt x="1561750" y="2678352"/>
                </a:lnTo>
                <a:lnTo>
                  <a:pt x="1561683" y="2678356"/>
                </a:lnTo>
                <a:cubicBezTo>
                  <a:pt x="1061332" y="2678356"/>
                  <a:pt x="706977" y="2495543"/>
                  <a:pt x="376860" y="2067039"/>
                </a:cubicBezTo>
                <a:cubicBezTo>
                  <a:pt x="333659" y="2010953"/>
                  <a:pt x="291431" y="1959945"/>
                  <a:pt x="250592" y="1910648"/>
                </a:cubicBezTo>
                <a:cubicBezTo>
                  <a:pt x="81331" y="1706243"/>
                  <a:pt x="0" y="1599944"/>
                  <a:pt x="0" y="1417925"/>
                </a:cubicBezTo>
                <a:cubicBezTo>
                  <a:pt x="0" y="1237191"/>
                  <a:pt x="50979" y="1058657"/>
                  <a:pt x="151411" y="887282"/>
                </a:cubicBezTo>
                <a:cubicBezTo>
                  <a:pt x="249689" y="719635"/>
                  <a:pt x="390195" y="566180"/>
                  <a:pt x="568971" y="431316"/>
                </a:cubicBezTo>
                <a:cubicBezTo>
                  <a:pt x="744691" y="298716"/>
                  <a:pt x="953401" y="189359"/>
                  <a:pt x="1172669" y="115107"/>
                </a:cubicBezTo>
                <a:cubicBezTo>
                  <a:pt x="1397840" y="38716"/>
                  <a:pt x="1626554" y="0"/>
                  <a:pt x="1852211" y="0"/>
                </a:cubicBezTo>
                <a:close/>
              </a:path>
            </a:pathLst>
          </a:custGeom>
          <a:solidFill>
            <a:schemeClr val="bg1">
              <a:alpha val="3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 name="Picture 1" descr="A screenshot of a computer&#10;&#10;Description automatically generated">
            <a:extLst>
              <a:ext uri="{FF2B5EF4-FFF2-40B4-BE49-F238E27FC236}">
                <a16:creationId xmlns:a16="http://schemas.microsoft.com/office/drawing/2014/main" id="{6C4E8073-EBD3-B9C6-4B28-B1D3302CBD64}"/>
              </a:ext>
            </a:extLst>
          </p:cNvPr>
          <p:cNvPicPr>
            <a:picLocks noChangeAspect="1"/>
          </p:cNvPicPr>
          <p:nvPr/>
        </p:nvPicPr>
        <p:blipFill>
          <a:blip r:embed="rId2"/>
          <a:stretch>
            <a:fillRect/>
          </a:stretch>
        </p:blipFill>
        <p:spPr>
          <a:xfrm>
            <a:off x="5313533" y="1387767"/>
            <a:ext cx="1721377" cy="1255592"/>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920874" y="4595854"/>
            <a:ext cx="8932863" cy="1623971"/>
          </a:xfrm>
          <a:prstGeom prst="rect">
            <a:avLst/>
          </a:prstGeom>
        </p:spPr>
        <p:txBody>
          <a:bodyPr vert="horz" lIns="91440" tIns="45720" rIns="91440" bIns="45720" rtlCol="0">
            <a:normAutofit/>
          </a:bodyPr>
          <a:lstStyle/>
          <a:p>
            <a:pPr algn="ctr">
              <a:spcBef>
                <a:spcPts val="1400"/>
              </a:spcBef>
            </a:pPr>
            <a:r>
              <a:rPr lang="en-US" sz="2000"/>
              <a:t>The average payload mass carried by booster version F9 v1.1 was 2928.4kg which is relatively light when compared to later launches with payload masses above 10000kg.</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853928" y="6356350"/>
            <a:ext cx="1188720" cy="365125"/>
          </a:xfrm>
        </p:spPr>
        <p:txBody>
          <a:bodyPr vert="horz" lIns="91440" tIns="45720" rIns="91440" bIns="45720" rtlCol="0" anchor="ctr">
            <a:normAutofit/>
          </a:bodyPr>
          <a:lstStyle/>
          <a:p>
            <a:pPr algn="l">
              <a:spcAft>
                <a:spcPts val="600"/>
              </a:spcAft>
            </a:pPr>
            <a:fld id="{5075537C-CA84-1446-933C-8E9D027F9201}" type="slidenum">
              <a:rPr lang="en-US">
                <a:solidFill>
                  <a:schemeClr val="tx1">
                    <a:lumMod val="75000"/>
                    <a:lumOff val="25000"/>
                  </a:schemeClr>
                </a:solidFill>
                <a:latin typeface="+mn-lt"/>
              </a:rPr>
              <a:pPr algn="l">
                <a:spcAft>
                  <a:spcPts val="600"/>
                </a:spcAft>
              </a:pPr>
              <a:t>30</a:t>
            </a:fld>
            <a:endParaRPr lang="en-US">
              <a:solidFill>
                <a:schemeClr val="tx1">
                  <a:lumMod val="75000"/>
                  <a:lumOff val="25000"/>
                </a:schemeClr>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Meiryo"/>
            </a:endParaRPr>
          </a:p>
        </p:txBody>
      </p:sp>
      <p:sp>
        <p:nvSpPr>
          <p:cNvPr id="12" name="Freeform: Shape 11">
            <a:extLst>
              <a:ext uri="{FF2B5EF4-FFF2-40B4-BE49-F238E27FC236}">
                <a16:creationId xmlns:a16="http://schemas.microsoft.com/office/drawing/2014/main" id="{F2F014E7-B612-4079-894D-4697468C5B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6334" y="493190"/>
            <a:ext cx="3619330" cy="3180914"/>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3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5BEB0D00-4F7A-41D8-B15E-B42145EA9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71784" y="397566"/>
            <a:ext cx="3848432" cy="344661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1513398" y="3739768"/>
            <a:ext cx="9165204" cy="142447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700" kern="1200">
                <a:solidFill>
                  <a:schemeClr val="tx1"/>
                </a:solidFill>
                <a:latin typeface="+mj-lt"/>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619376" y="5295570"/>
            <a:ext cx="6953250" cy="744270"/>
          </a:xfrm>
          <a:prstGeom prst="rect">
            <a:avLst/>
          </a:prstGeom>
        </p:spPr>
        <p:txBody>
          <a:bodyPr vert="horz" lIns="91440" tIns="45720" rIns="91440" bIns="45720" rtlCol="0" anchor="t">
            <a:normAutofit/>
          </a:bodyPr>
          <a:lstStyle/>
          <a:p>
            <a:pPr marL="0" indent="0" algn="ctr">
              <a:buNone/>
            </a:pPr>
            <a:r>
              <a:rPr lang="en-US" sz="2200" kern="1200">
                <a:solidFill>
                  <a:schemeClr val="tx1"/>
                </a:solidFill>
                <a:latin typeface="+mn-lt"/>
                <a:ea typeface="+mn-ea"/>
                <a:cs typeface="+mn-cs"/>
              </a:rPr>
              <a:t>The date of the first successful ground landing was 22 July 2018.</a:t>
            </a:r>
          </a:p>
        </p:txBody>
      </p:sp>
      <p:pic>
        <p:nvPicPr>
          <p:cNvPr id="2" name="Picture 1" descr="A black background with white text&#10;&#10;Description automatically generated">
            <a:extLst>
              <a:ext uri="{FF2B5EF4-FFF2-40B4-BE49-F238E27FC236}">
                <a16:creationId xmlns:a16="http://schemas.microsoft.com/office/drawing/2014/main" id="{92753884-9663-20E6-5E54-99B8E0C8DF30}"/>
              </a:ext>
            </a:extLst>
          </p:cNvPr>
          <p:cNvPicPr>
            <a:picLocks noChangeAspect="1"/>
          </p:cNvPicPr>
          <p:nvPr/>
        </p:nvPicPr>
        <p:blipFill>
          <a:blip r:embed="rId2"/>
          <a:stretch>
            <a:fillRect/>
          </a:stretch>
        </p:blipFill>
        <p:spPr>
          <a:xfrm>
            <a:off x="5009323" y="1409210"/>
            <a:ext cx="2264224" cy="1320797"/>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853928" y="6356350"/>
            <a:ext cx="1188720" cy="365125"/>
          </a:xfrm>
        </p:spPr>
        <p:txBody>
          <a:bodyPr vert="horz" lIns="91440" tIns="45720" rIns="91440" bIns="45720" rtlCol="0" anchor="ctr">
            <a:normAutofit/>
          </a:bodyPr>
          <a:lstStyle/>
          <a:p>
            <a:pPr algn="l">
              <a:spcAft>
                <a:spcPts val="600"/>
              </a:spcAft>
            </a:pPr>
            <a:fld id="{5075537C-CA84-1446-933C-8E9D027F9201}" type="slidenum">
              <a:rPr lang="en-US">
                <a:solidFill>
                  <a:schemeClr val="tx1">
                    <a:lumMod val="75000"/>
                    <a:lumOff val="25000"/>
                  </a:schemeClr>
                </a:solidFill>
                <a:latin typeface="+mn-lt"/>
              </a:rPr>
              <a:pPr algn="l">
                <a:spcAft>
                  <a:spcPts val="600"/>
                </a:spcAft>
              </a:pPr>
              <a:t>31</a:t>
            </a:fld>
            <a:endParaRPr lang="en-US">
              <a:solidFill>
                <a:schemeClr val="tx1">
                  <a:lumMod val="75000"/>
                  <a:lumOff val="2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838200" y="1641752"/>
            <a:ext cx="4391024" cy="132343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bg1"/>
                </a:solidFill>
                <a:latin typeface="+mj-lt"/>
                <a:ea typeface="+mj-ea"/>
                <a:cs typeface="+mj-cs"/>
              </a:rPr>
              <a:t>Successful Drone Ship Landing with Payload between 4000 and 6000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3146400"/>
            <a:ext cx="4391024" cy="2454300"/>
          </a:xfrm>
          <a:prstGeom prst="rect">
            <a:avLst/>
          </a:prstGeom>
        </p:spPr>
        <p:txBody>
          <a:bodyPr vert="horz" lIns="91440" tIns="45720" rIns="91440" bIns="45720" rtlCol="0">
            <a:normAutofit/>
          </a:bodyPr>
          <a:lstStyle/>
          <a:p>
            <a:pPr>
              <a:spcBef>
                <a:spcPts val="1400"/>
              </a:spcBef>
            </a:pPr>
            <a:r>
              <a:rPr lang="en-US" sz="2400">
                <a:solidFill>
                  <a:schemeClr val="bg1">
                    <a:alpha val="80000"/>
                  </a:schemeClr>
                </a:solidFill>
              </a:rPr>
              <a:t>There were eight different booster versions that had successful drone ship landings with a payload mass between 4000kg and 6000kg. However, only 3/8 launches had a payload mass above 5000kg.</a:t>
            </a:r>
          </a:p>
        </p:txBody>
      </p:sp>
      <p:grpSp>
        <p:nvGrpSpPr>
          <p:cNvPr id="15" name="Group 14">
            <a:extLst>
              <a:ext uri="{FF2B5EF4-FFF2-40B4-BE49-F238E27FC236}">
                <a16:creationId xmlns:a16="http://schemas.microsoft.com/office/drawing/2014/main" id="{D44E3F87-3D58-4B03-86B2-15A5C5B9C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841376"/>
            <a:ext cx="5260976" cy="4707593"/>
            <a:chOff x="6096000" y="841376"/>
            <a:chExt cx="5260976" cy="4707593"/>
          </a:xfrm>
          <a:effectLst>
            <a:outerShdw blurRad="381000" dist="152400" dir="5400000" algn="ctr" rotWithShape="0">
              <a:srgbClr val="000000">
                <a:alpha val="10000"/>
              </a:srgbClr>
            </a:outerShdw>
          </a:effectLst>
        </p:grpSpPr>
        <p:grpSp>
          <p:nvGrpSpPr>
            <p:cNvPr id="16" name="Group 15">
              <a:extLst>
                <a:ext uri="{FF2B5EF4-FFF2-40B4-BE49-F238E27FC236}">
                  <a16:creationId xmlns:a16="http://schemas.microsoft.com/office/drawing/2014/main" id="{B4D09509-F6FC-47A6-B196-CCCFD8E830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20" name="Freeform: Shape 19">
                <a:extLst>
                  <a:ext uri="{FF2B5EF4-FFF2-40B4-BE49-F238E27FC236}">
                    <a16:creationId xmlns:a16="http://schemas.microsoft.com/office/drawing/2014/main" id="{BA5B9D66-192D-4F12-964D-2B23A1D27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C9C14E68-C469-4A71-AF08-169DB545F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7" name="Group 16">
              <a:extLst>
                <a:ext uri="{FF2B5EF4-FFF2-40B4-BE49-F238E27FC236}">
                  <a16:creationId xmlns:a16="http://schemas.microsoft.com/office/drawing/2014/main" id="{B2C18990-7F62-45E8-B68F-47E95E4812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8" name="Freeform: Shape 17">
                <a:extLst>
                  <a:ext uri="{FF2B5EF4-FFF2-40B4-BE49-F238E27FC236}">
                    <a16:creationId xmlns:a16="http://schemas.microsoft.com/office/drawing/2014/main" id="{AC206BB2-3759-4DF0-9932-7445B6367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381FA6FA-3CB6-4F57-8871-82DDE5BE8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a:lnSpc>
                <a:spcPct val="90000"/>
              </a:lnSpc>
              <a:spcAft>
                <a:spcPts val="600"/>
              </a:spcAft>
            </a:pPr>
            <a:fld id="{5075537C-CA84-1446-933C-8E9D027F9201}" type="slidenum">
              <a:rPr lang="en-US" sz="4400">
                <a:solidFill>
                  <a:schemeClr val="bg1"/>
                </a:solidFill>
                <a:latin typeface="+mn-lt"/>
              </a:rPr>
              <a:pPr>
                <a:lnSpc>
                  <a:spcPct val="90000"/>
                </a:lnSpc>
                <a:spcAft>
                  <a:spcPts val="600"/>
                </a:spcAft>
              </a:pPr>
              <a:t>32</a:t>
            </a:fld>
            <a:endParaRPr lang="en-US" sz="4400">
              <a:solidFill>
                <a:schemeClr val="bg1"/>
              </a:solidFill>
              <a:latin typeface="+mn-lt"/>
            </a:endParaRPr>
          </a:p>
        </p:txBody>
      </p:sp>
      <p:pic>
        <p:nvPicPr>
          <p:cNvPr id="2" name="Picture 1" descr="A screenshot of a black screen&#10;&#10;Description automatically generated">
            <a:extLst>
              <a:ext uri="{FF2B5EF4-FFF2-40B4-BE49-F238E27FC236}">
                <a16:creationId xmlns:a16="http://schemas.microsoft.com/office/drawing/2014/main" id="{E27B8D66-20BA-701F-D671-EE0390828A66}"/>
              </a:ext>
            </a:extLst>
          </p:cNvPr>
          <p:cNvPicPr>
            <a:picLocks noChangeAspect="1"/>
          </p:cNvPicPr>
          <p:nvPr/>
        </p:nvPicPr>
        <p:blipFill>
          <a:blip r:embed="rId3"/>
          <a:stretch>
            <a:fillRect/>
          </a:stretch>
        </p:blipFill>
        <p:spPr>
          <a:xfrm>
            <a:off x="6541932" y="1357004"/>
            <a:ext cx="4369112" cy="305100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838200" y="1641752"/>
            <a:ext cx="4391024" cy="132343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bg1"/>
                </a:solidFill>
                <a:latin typeface="+mj-lt"/>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3146400"/>
            <a:ext cx="4391024" cy="2454300"/>
          </a:xfrm>
          <a:prstGeom prst="rect">
            <a:avLst/>
          </a:prstGeom>
        </p:spPr>
        <p:txBody>
          <a:bodyPr vert="horz" lIns="91440" tIns="45720" rIns="91440" bIns="45720" rtlCol="0">
            <a:normAutofit/>
          </a:bodyPr>
          <a:lstStyle/>
          <a:p>
            <a:pPr>
              <a:spcBef>
                <a:spcPts val="1400"/>
              </a:spcBef>
            </a:pPr>
            <a:r>
              <a:rPr lang="en-US" sz="2400">
                <a:solidFill>
                  <a:schemeClr val="bg1">
                    <a:alpha val="80000"/>
                  </a:schemeClr>
                </a:solidFill>
              </a:rPr>
              <a:t>While landing outcomes typically had a wider range of successful or failed outcomes, the mission outcomes were almost always successful with a success rate of 99% overall.</a:t>
            </a:r>
          </a:p>
        </p:txBody>
      </p:sp>
      <p:grpSp>
        <p:nvGrpSpPr>
          <p:cNvPr id="13" name="Group 12">
            <a:extLst>
              <a:ext uri="{FF2B5EF4-FFF2-40B4-BE49-F238E27FC236}">
                <a16:creationId xmlns:a16="http://schemas.microsoft.com/office/drawing/2014/main" id="{D44E3F87-3D58-4B03-86B2-15A5C5B9C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841376"/>
            <a:ext cx="5260976" cy="4707593"/>
            <a:chOff x="6096000" y="841376"/>
            <a:chExt cx="5260976" cy="4707593"/>
          </a:xfrm>
          <a:effectLst>
            <a:outerShdw blurRad="381000" dist="152400" dir="5400000" algn="ctr" rotWithShape="0">
              <a:srgbClr val="000000">
                <a:alpha val="10000"/>
              </a:srgbClr>
            </a:outerShdw>
          </a:effectLst>
        </p:grpSpPr>
        <p:grpSp>
          <p:nvGrpSpPr>
            <p:cNvPr id="14" name="Group 13">
              <a:extLst>
                <a:ext uri="{FF2B5EF4-FFF2-40B4-BE49-F238E27FC236}">
                  <a16:creationId xmlns:a16="http://schemas.microsoft.com/office/drawing/2014/main" id="{B4D09509-F6FC-47A6-B196-CCCFD8E830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18" name="Freeform: Shape 17">
                <a:extLst>
                  <a:ext uri="{FF2B5EF4-FFF2-40B4-BE49-F238E27FC236}">
                    <a16:creationId xmlns:a16="http://schemas.microsoft.com/office/drawing/2014/main" id="{BA5B9D66-192D-4F12-964D-2B23A1D27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C9C14E68-C469-4A71-AF08-169DB545F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5" name="Group 14">
              <a:extLst>
                <a:ext uri="{FF2B5EF4-FFF2-40B4-BE49-F238E27FC236}">
                  <a16:creationId xmlns:a16="http://schemas.microsoft.com/office/drawing/2014/main" id="{B2C18990-7F62-45E8-B68F-47E95E4812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6" name="Freeform: Shape 15">
                <a:extLst>
                  <a:ext uri="{FF2B5EF4-FFF2-40B4-BE49-F238E27FC236}">
                    <a16:creationId xmlns:a16="http://schemas.microsoft.com/office/drawing/2014/main" id="{AC206BB2-3759-4DF0-9932-7445B6367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381FA6FA-3CB6-4F57-8871-82DDE5BE8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a:lnSpc>
                <a:spcPct val="90000"/>
              </a:lnSpc>
              <a:spcAft>
                <a:spcPts val="600"/>
              </a:spcAft>
            </a:pPr>
            <a:fld id="{5075537C-CA84-1446-933C-8E9D027F9201}" type="slidenum">
              <a:rPr lang="en-US" sz="4400">
                <a:solidFill>
                  <a:schemeClr val="bg1"/>
                </a:solidFill>
                <a:latin typeface="+mn-lt"/>
              </a:rPr>
              <a:pPr>
                <a:lnSpc>
                  <a:spcPct val="90000"/>
                </a:lnSpc>
                <a:spcAft>
                  <a:spcPts val="600"/>
                </a:spcAft>
              </a:pPr>
              <a:t>33</a:t>
            </a:fld>
            <a:endParaRPr lang="en-US" sz="4400">
              <a:solidFill>
                <a:schemeClr val="bg1"/>
              </a:solidFill>
              <a:latin typeface="+mn-lt"/>
            </a:endParaRPr>
          </a:p>
        </p:txBody>
      </p:sp>
      <p:pic>
        <p:nvPicPr>
          <p:cNvPr id="6" name="Picture 5" descr="A screenshot of a computer screen&#10;&#10;Description automatically generated">
            <a:extLst>
              <a:ext uri="{FF2B5EF4-FFF2-40B4-BE49-F238E27FC236}">
                <a16:creationId xmlns:a16="http://schemas.microsoft.com/office/drawing/2014/main" id="{B3C1BB2F-A611-987E-D7FB-A424D9543D84}"/>
              </a:ext>
            </a:extLst>
          </p:cNvPr>
          <p:cNvPicPr>
            <a:picLocks noChangeAspect="1"/>
          </p:cNvPicPr>
          <p:nvPr/>
        </p:nvPicPr>
        <p:blipFill>
          <a:blip r:embed="rId3"/>
          <a:stretch>
            <a:fillRect/>
          </a:stretch>
        </p:blipFill>
        <p:spPr>
          <a:xfrm>
            <a:off x="6541932" y="1581670"/>
            <a:ext cx="4369112" cy="260167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5232400" y="1641752"/>
            <a:ext cx="6140449" cy="132343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bg1"/>
                </a:solidFill>
                <a:latin typeface="+mj-lt"/>
                <a:ea typeface="+mj-ea"/>
                <a:cs typeface="+mj-cs"/>
              </a:rPr>
              <a:t>Boosters Carried Maximum Payload</a:t>
            </a:r>
          </a:p>
        </p:txBody>
      </p:sp>
      <p:grpSp>
        <p:nvGrpSpPr>
          <p:cNvPr id="12" name="Group 11">
            <a:extLst>
              <a:ext uri="{FF2B5EF4-FFF2-40B4-BE49-F238E27FC236}">
                <a16:creationId xmlns:a16="http://schemas.microsoft.com/office/drawing/2014/main" id="{36AB285A-81F9-42F0-A9FD-0058EB46EF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13" name="Group 12">
              <a:extLst>
                <a:ext uri="{FF2B5EF4-FFF2-40B4-BE49-F238E27FC236}">
                  <a16:creationId xmlns:a16="http://schemas.microsoft.com/office/drawing/2014/main" id="{A08FF3E0-ABFD-4639-B6D5-59DC3C50432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21" name="Freeform: Shape 20">
                <a:extLst>
                  <a:ext uri="{FF2B5EF4-FFF2-40B4-BE49-F238E27FC236}">
                    <a16:creationId xmlns:a16="http://schemas.microsoft.com/office/drawing/2014/main" id="{05F28668-2B20-456B-B40F-9496D0A01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345261A6-F525-4DE2-99D5-BD04602D3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4" name="Group 13">
              <a:extLst>
                <a:ext uri="{FF2B5EF4-FFF2-40B4-BE49-F238E27FC236}">
                  <a16:creationId xmlns:a16="http://schemas.microsoft.com/office/drawing/2014/main" id="{5726B9BC-5A36-4E2B-ACA8-E750DAF63C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5" name="Group 14">
                <a:extLst>
                  <a:ext uri="{FF2B5EF4-FFF2-40B4-BE49-F238E27FC236}">
                    <a16:creationId xmlns:a16="http://schemas.microsoft.com/office/drawing/2014/main" id="{D3D8668E-61B9-48EF-9EBA-555647BA6D4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9" name="Freeform: Shape 18">
                  <a:extLst>
                    <a:ext uri="{FF2B5EF4-FFF2-40B4-BE49-F238E27FC236}">
                      <a16:creationId xmlns:a16="http://schemas.microsoft.com/office/drawing/2014/main" id="{3B5CB98A-8493-4791-B351-0BC590BB9A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4CA2FB47-60A5-434E-9BA4-1FF65518A1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6" name="Group 15">
                <a:extLst>
                  <a:ext uri="{FF2B5EF4-FFF2-40B4-BE49-F238E27FC236}">
                    <a16:creationId xmlns:a16="http://schemas.microsoft.com/office/drawing/2014/main" id="{406D9D90-1212-40FF-BAB0-8A661FC855E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17" name="Freeform: Shape 16">
                  <a:extLst>
                    <a:ext uri="{FF2B5EF4-FFF2-40B4-BE49-F238E27FC236}">
                      <a16:creationId xmlns:a16="http://schemas.microsoft.com/office/drawing/2014/main" id="{903898C6-CE98-4636-8CE5-5172BD2B9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F5326F39-37DB-4935-9AD9-746655D5DD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a:lnSpc>
                <a:spcPct val="90000"/>
              </a:lnSpc>
              <a:spcAft>
                <a:spcPts val="600"/>
              </a:spcAft>
            </a:pPr>
            <a:fld id="{5075537C-CA84-1446-933C-8E9D027F9201}" type="slidenum">
              <a:rPr lang="en-US" sz="4400">
                <a:solidFill>
                  <a:schemeClr val="bg1"/>
                </a:solidFill>
                <a:latin typeface="+mn-lt"/>
              </a:rPr>
              <a:pPr>
                <a:lnSpc>
                  <a:spcPct val="90000"/>
                </a:lnSpc>
                <a:spcAft>
                  <a:spcPts val="600"/>
                </a:spcAft>
              </a:pPr>
              <a:t>34</a:t>
            </a:fld>
            <a:endParaRPr lang="en-US" sz="4400">
              <a:solidFill>
                <a:schemeClr val="bg1"/>
              </a:solidFill>
              <a:latin typeface="+mn-lt"/>
            </a:endParaRPr>
          </a:p>
        </p:txBody>
      </p:sp>
      <p:pic>
        <p:nvPicPr>
          <p:cNvPr id="2" name="Picture 1" descr="A black and white table with numbers&#10;&#10;Description automatically generated">
            <a:extLst>
              <a:ext uri="{FF2B5EF4-FFF2-40B4-BE49-F238E27FC236}">
                <a16:creationId xmlns:a16="http://schemas.microsoft.com/office/drawing/2014/main" id="{9795C707-73A3-B3F0-2234-BE79AC259199}"/>
              </a:ext>
            </a:extLst>
          </p:cNvPr>
          <p:cNvPicPr>
            <a:picLocks noChangeAspect="1"/>
          </p:cNvPicPr>
          <p:nvPr/>
        </p:nvPicPr>
        <p:blipFill>
          <a:blip r:embed="rId3"/>
          <a:stretch>
            <a:fillRect/>
          </a:stretch>
        </p:blipFill>
        <p:spPr>
          <a:xfrm>
            <a:off x="835024" y="1665204"/>
            <a:ext cx="2663825" cy="4107767"/>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32401" y="3146400"/>
            <a:ext cx="6140449" cy="2454300"/>
          </a:xfrm>
          <a:prstGeom prst="rect">
            <a:avLst/>
          </a:prstGeom>
        </p:spPr>
        <p:txBody>
          <a:bodyPr vert="horz" lIns="91440" tIns="45720" rIns="91440" bIns="45720" rtlCol="0">
            <a:normAutofit/>
          </a:bodyPr>
          <a:lstStyle/>
          <a:p>
            <a:pPr>
              <a:spcBef>
                <a:spcPts val="1400"/>
              </a:spcBef>
            </a:pPr>
            <a:r>
              <a:rPr lang="en-US" sz="2400">
                <a:solidFill>
                  <a:schemeClr val="bg1">
                    <a:alpha val="80000"/>
                  </a:schemeClr>
                </a:solidFill>
              </a:rPr>
              <a:t>Many different booster versions have carried the maximum payload mass (156000kg). However, most launches will not have a payload this heavy. Also, all these boosters come from the F9 B5 generation of boosters.</a:t>
            </a:r>
          </a:p>
        </p:txBody>
      </p:sp>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838200" y="1641752"/>
            <a:ext cx="4391024" cy="132343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bg1"/>
                </a:solidFill>
                <a:latin typeface="+mj-lt"/>
                <a:ea typeface="+mj-ea"/>
                <a:cs typeface="+mj-cs"/>
              </a:rPr>
              <a:t>2015 Launch Records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3146400"/>
            <a:ext cx="4391024" cy="2454300"/>
          </a:xfrm>
          <a:prstGeom prst="rect">
            <a:avLst/>
          </a:prstGeom>
        </p:spPr>
        <p:txBody>
          <a:bodyPr vert="horz" lIns="91440" tIns="45720" rIns="91440" bIns="45720" rtlCol="0">
            <a:normAutofit/>
          </a:bodyPr>
          <a:lstStyle/>
          <a:p>
            <a:pPr>
              <a:spcBef>
                <a:spcPts val="1400"/>
              </a:spcBef>
            </a:pPr>
            <a:r>
              <a:rPr lang="en-US" sz="2000">
                <a:solidFill>
                  <a:schemeClr val="bg1">
                    <a:alpha val="80000"/>
                  </a:schemeClr>
                </a:solidFill>
              </a:rPr>
              <a:t>There were two failed drone ship landings in 2015, both occurring at the CCAFS LC-40 launch site and both a part of the F9 v1.1 generation. In 2016, there were more failed landings at more sites and occurring with more booster generations.</a:t>
            </a:r>
          </a:p>
        </p:txBody>
      </p:sp>
      <p:grpSp>
        <p:nvGrpSpPr>
          <p:cNvPr id="12" name="Group 11">
            <a:extLst>
              <a:ext uri="{FF2B5EF4-FFF2-40B4-BE49-F238E27FC236}">
                <a16:creationId xmlns:a16="http://schemas.microsoft.com/office/drawing/2014/main" id="{D44E3F87-3D58-4B03-86B2-15A5C5B9C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841376"/>
            <a:ext cx="5260976" cy="4707593"/>
            <a:chOff x="6096000" y="841376"/>
            <a:chExt cx="5260976" cy="4707593"/>
          </a:xfrm>
          <a:effectLst>
            <a:outerShdw blurRad="381000" dist="152400" dir="5400000" algn="ctr" rotWithShape="0">
              <a:srgbClr val="000000">
                <a:alpha val="10000"/>
              </a:srgbClr>
            </a:outerShdw>
          </a:effectLst>
        </p:grpSpPr>
        <p:grpSp>
          <p:nvGrpSpPr>
            <p:cNvPr id="13" name="Group 12">
              <a:extLst>
                <a:ext uri="{FF2B5EF4-FFF2-40B4-BE49-F238E27FC236}">
                  <a16:creationId xmlns:a16="http://schemas.microsoft.com/office/drawing/2014/main" id="{B4D09509-F6FC-47A6-B196-CCCFD8E830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17" name="Freeform: Shape 16">
                <a:extLst>
                  <a:ext uri="{FF2B5EF4-FFF2-40B4-BE49-F238E27FC236}">
                    <a16:creationId xmlns:a16="http://schemas.microsoft.com/office/drawing/2014/main" id="{BA5B9D66-192D-4F12-964D-2B23A1D27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C14E68-C469-4A71-AF08-169DB545F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4" name="Group 13">
              <a:extLst>
                <a:ext uri="{FF2B5EF4-FFF2-40B4-BE49-F238E27FC236}">
                  <a16:creationId xmlns:a16="http://schemas.microsoft.com/office/drawing/2014/main" id="{B2C18990-7F62-45E8-B68F-47E95E4812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5" name="Freeform: Shape 14">
                <a:extLst>
                  <a:ext uri="{FF2B5EF4-FFF2-40B4-BE49-F238E27FC236}">
                    <a16:creationId xmlns:a16="http://schemas.microsoft.com/office/drawing/2014/main" id="{AC206BB2-3759-4DF0-9932-7445B6367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381FA6FA-3CB6-4F57-8871-82DDE5BE8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a:lnSpc>
                <a:spcPct val="90000"/>
              </a:lnSpc>
              <a:spcAft>
                <a:spcPts val="600"/>
              </a:spcAft>
            </a:pPr>
            <a:fld id="{5075537C-CA84-1446-933C-8E9D027F9201}" type="slidenum">
              <a:rPr lang="en-US" sz="4400">
                <a:solidFill>
                  <a:schemeClr val="bg1"/>
                </a:solidFill>
                <a:latin typeface="+mn-lt"/>
              </a:rPr>
              <a:pPr>
                <a:lnSpc>
                  <a:spcPct val="90000"/>
                </a:lnSpc>
                <a:spcAft>
                  <a:spcPts val="600"/>
                </a:spcAft>
              </a:pPr>
              <a:t>35</a:t>
            </a:fld>
            <a:endParaRPr lang="en-US" sz="4400">
              <a:solidFill>
                <a:schemeClr val="bg1"/>
              </a:solidFill>
              <a:latin typeface="+mn-lt"/>
            </a:endParaRPr>
          </a:p>
        </p:txBody>
      </p:sp>
      <p:pic>
        <p:nvPicPr>
          <p:cNvPr id="2" name="Picture 1" descr="A screenshot of a black screen&#10;&#10;Description automatically generated">
            <a:extLst>
              <a:ext uri="{FF2B5EF4-FFF2-40B4-BE49-F238E27FC236}">
                <a16:creationId xmlns:a16="http://schemas.microsoft.com/office/drawing/2014/main" id="{420CCDCC-7B0F-C648-E643-3AC6447879CE}"/>
              </a:ext>
            </a:extLst>
          </p:cNvPr>
          <p:cNvPicPr>
            <a:picLocks noChangeAspect="1"/>
          </p:cNvPicPr>
          <p:nvPr/>
        </p:nvPicPr>
        <p:blipFill>
          <a:blip r:embed="rId3"/>
          <a:stretch>
            <a:fillRect/>
          </a:stretch>
        </p:blipFill>
        <p:spPr>
          <a:xfrm>
            <a:off x="6541932" y="1970875"/>
            <a:ext cx="4369112" cy="182326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838200" y="1641752"/>
            <a:ext cx="4391024" cy="132343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bg1"/>
                </a:solidFill>
                <a:latin typeface="+mj-lt"/>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3146400"/>
            <a:ext cx="4391024" cy="2454300"/>
          </a:xfrm>
          <a:prstGeom prst="rect">
            <a:avLst/>
          </a:prstGeom>
        </p:spPr>
        <p:txBody>
          <a:bodyPr vert="horz" lIns="91440" tIns="45720" rIns="91440" bIns="45720" rtlCol="0">
            <a:normAutofit/>
          </a:bodyPr>
          <a:lstStyle/>
          <a:p>
            <a:pPr>
              <a:spcBef>
                <a:spcPts val="1400"/>
              </a:spcBef>
            </a:pPr>
            <a:r>
              <a:rPr lang="en-US" sz="2000">
                <a:solidFill>
                  <a:schemeClr val="bg1">
                    <a:alpha val="80000"/>
                  </a:schemeClr>
                </a:solidFill>
              </a:rPr>
              <a:t>The success rate of landing outcomes increased as time went on. Failed attempts were much more common in the earlier years. Also, the variety of landings increased as time went on as well, such as drone ship, ground pad, and oceanic landings.</a:t>
            </a:r>
          </a:p>
        </p:txBody>
      </p:sp>
      <p:grpSp>
        <p:nvGrpSpPr>
          <p:cNvPr id="12" name="Group 11">
            <a:extLst>
              <a:ext uri="{FF2B5EF4-FFF2-40B4-BE49-F238E27FC236}">
                <a16:creationId xmlns:a16="http://schemas.microsoft.com/office/drawing/2014/main" id="{D44E3F87-3D58-4B03-86B2-15A5C5B9C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841376"/>
            <a:ext cx="5260976" cy="4707593"/>
            <a:chOff x="6096000" y="841376"/>
            <a:chExt cx="5260976" cy="4707593"/>
          </a:xfrm>
          <a:effectLst>
            <a:outerShdw blurRad="381000" dist="152400" dir="5400000" algn="ctr" rotWithShape="0">
              <a:srgbClr val="000000">
                <a:alpha val="10000"/>
              </a:srgbClr>
            </a:outerShdw>
          </a:effectLst>
        </p:grpSpPr>
        <p:grpSp>
          <p:nvGrpSpPr>
            <p:cNvPr id="13" name="Group 12">
              <a:extLst>
                <a:ext uri="{FF2B5EF4-FFF2-40B4-BE49-F238E27FC236}">
                  <a16:creationId xmlns:a16="http://schemas.microsoft.com/office/drawing/2014/main" id="{B4D09509-F6FC-47A6-B196-CCCFD8E830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17" name="Freeform: Shape 16">
                <a:extLst>
                  <a:ext uri="{FF2B5EF4-FFF2-40B4-BE49-F238E27FC236}">
                    <a16:creationId xmlns:a16="http://schemas.microsoft.com/office/drawing/2014/main" id="{BA5B9D66-192D-4F12-964D-2B23A1D27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C14E68-C469-4A71-AF08-169DB545F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4" name="Group 13">
              <a:extLst>
                <a:ext uri="{FF2B5EF4-FFF2-40B4-BE49-F238E27FC236}">
                  <a16:creationId xmlns:a16="http://schemas.microsoft.com/office/drawing/2014/main" id="{B2C18990-7F62-45E8-B68F-47E95E4812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5" name="Freeform: Shape 14">
                <a:extLst>
                  <a:ext uri="{FF2B5EF4-FFF2-40B4-BE49-F238E27FC236}">
                    <a16:creationId xmlns:a16="http://schemas.microsoft.com/office/drawing/2014/main" id="{AC206BB2-3759-4DF0-9932-7445B6367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381FA6FA-3CB6-4F57-8871-82DDE5BE8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a:lnSpc>
                <a:spcPct val="90000"/>
              </a:lnSpc>
              <a:spcAft>
                <a:spcPts val="600"/>
              </a:spcAft>
            </a:pPr>
            <a:fld id="{5075537C-CA84-1446-933C-8E9D027F9201}" type="slidenum">
              <a:rPr lang="en-US" sz="4400">
                <a:solidFill>
                  <a:schemeClr val="bg1"/>
                </a:solidFill>
                <a:latin typeface="+mn-lt"/>
              </a:rPr>
              <a:pPr>
                <a:lnSpc>
                  <a:spcPct val="90000"/>
                </a:lnSpc>
                <a:spcAft>
                  <a:spcPts val="600"/>
                </a:spcAft>
              </a:pPr>
              <a:t>36</a:t>
            </a:fld>
            <a:endParaRPr lang="en-US" sz="4400">
              <a:solidFill>
                <a:schemeClr val="bg1"/>
              </a:solidFill>
              <a:latin typeface="+mn-lt"/>
            </a:endParaRPr>
          </a:p>
        </p:txBody>
      </p:sp>
      <p:pic>
        <p:nvPicPr>
          <p:cNvPr id="2" name="Picture 1" descr="A black and white screen with white text&#10;&#10;Description automatically generated">
            <a:extLst>
              <a:ext uri="{FF2B5EF4-FFF2-40B4-BE49-F238E27FC236}">
                <a16:creationId xmlns:a16="http://schemas.microsoft.com/office/drawing/2014/main" id="{E9E8FE04-C4A0-F936-1E7B-40469C2DE494}"/>
              </a:ext>
            </a:extLst>
          </p:cNvPr>
          <p:cNvPicPr>
            <a:picLocks noChangeAspect="1"/>
          </p:cNvPicPr>
          <p:nvPr/>
        </p:nvPicPr>
        <p:blipFill>
          <a:blip r:embed="rId3"/>
          <a:stretch>
            <a:fillRect/>
          </a:stretch>
        </p:blipFill>
        <p:spPr>
          <a:xfrm>
            <a:off x="7194814" y="1350833"/>
            <a:ext cx="3063347" cy="306334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3AD41DB-DF9F-49BC-85AE-6AB1840A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838200" y="4669978"/>
            <a:ext cx="4391024" cy="11737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a:solidFill>
                  <a:schemeClr val="bg1"/>
                </a:solidFill>
                <a:latin typeface="+mj-lt"/>
                <a:ea typeface="+mj-ea"/>
                <a:cs typeface="+mj-cs"/>
              </a:rPr>
              <a:t>Launch Site Locations on Map</a:t>
            </a:r>
          </a:p>
        </p:txBody>
      </p:sp>
      <p:pic>
        <p:nvPicPr>
          <p:cNvPr id="4" name="Picture 3" descr="A map of the united states&#10;&#10;Description automatically generated">
            <a:extLst>
              <a:ext uri="{FF2B5EF4-FFF2-40B4-BE49-F238E27FC236}">
                <a16:creationId xmlns:a16="http://schemas.microsoft.com/office/drawing/2014/main" id="{BD850395-FDF8-A5FF-7E94-7FE667C88D50}"/>
              </a:ext>
            </a:extLst>
          </p:cNvPr>
          <p:cNvPicPr>
            <a:picLocks noChangeAspect="1"/>
          </p:cNvPicPr>
          <p:nvPr/>
        </p:nvPicPr>
        <p:blipFill>
          <a:blip r:embed="rId2"/>
          <a:srcRect t="23821" b="9814"/>
          <a:stretch/>
        </p:blipFill>
        <p:spPr>
          <a:xfrm>
            <a:off x="20" y="-1"/>
            <a:ext cx="12191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a:lnSpc>
                <a:spcPct val="90000"/>
              </a:lnSpc>
              <a:spcAft>
                <a:spcPts val="600"/>
              </a:spcAft>
              <a:defRPr/>
            </a:pPr>
            <a:fld id="{5075537C-CA84-1446-933C-8E9D027F9201}" type="slidenum">
              <a:rPr lang="en-US" sz="4400">
                <a:solidFill>
                  <a:srgbClr val="FFFFFF"/>
                </a:solidFill>
                <a:latin typeface="Calibri" panose="020F0502020204030204"/>
              </a:rPr>
              <a:pPr>
                <a:lnSpc>
                  <a:spcPct val="90000"/>
                </a:lnSpc>
                <a:spcAft>
                  <a:spcPts val="600"/>
                </a:spcAft>
                <a:defRPr/>
              </a:pPr>
              <a:t>38</a:t>
            </a:fld>
            <a:endParaRPr lang="en-US" sz="4400">
              <a:solidFill>
                <a:srgbClr val="FFFFFF"/>
              </a:solidFill>
              <a:latin typeface="Calibri" panose="020F0502020204030204"/>
            </a:endParaRPr>
          </a:p>
        </p:txBody>
      </p:sp>
      <p:grpSp>
        <p:nvGrpSpPr>
          <p:cNvPr id="12" name="Group 11">
            <a:extLst>
              <a:ext uri="{FF2B5EF4-FFF2-40B4-BE49-F238E27FC236}">
                <a16:creationId xmlns:a16="http://schemas.microsoft.com/office/drawing/2014/main" id="{A4AE1828-51FD-4AD7-BCF6-9AF5C696CE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13" name="Freeform: Shape 12">
              <a:extLst>
                <a:ext uri="{FF2B5EF4-FFF2-40B4-BE49-F238E27FC236}">
                  <a16:creationId xmlns:a16="http://schemas.microsoft.com/office/drawing/2014/main" id="{8542C7CD-02BE-4ADE-8D2F-DFB759D71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840A04EE-8E37-4C28-B09B-A9593A4AA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664201" y="4669978"/>
            <a:ext cx="5692774" cy="1173700"/>
          </a:xfrm>
          <a:prstGeom prst="rect">
            <a:avLst/>
          </a:prstGeom>
        </p:spPr>
        <p:txBody>
          <a:bodyPr vert="horz" lIns="91440" tIns="45720" rIns="91440" bIns="45720" rtlCol="0">
            <a:normAutofit/>
          </a:bodyPr>
          <a:lstStyle/>
          <a:p>
            <a:pPr>
              <a:spcBef>
                <a:spcPts val="1400"/>
              </a:spcBef>
            </a:pPr>
            <a:r>
              <a:rPr lang="en-US" sz="1900">
                <a:solidFill>
                  <a:schemeClr val="bg1">
                    <a:alpha val="80000"/>
                  </a:schemeClr>
                </a:solidFill>
              </a:rPr>
              <a:t>The launch sites all tend to be near their respective coastlines, but do not seem to have any significant relationship with the equator. However, all sites are on the southern half of the US.</a:t>
            </a:r>
          </a:p>
          <a:p>
            <a:endParaRPr lang="en-US" sz="1900">
              <a:solidFill>
                <a:schemeClr val="bg1">
                  <a:alpha val="80000"/>
                </a:schemeClr>
              </a:solidFill>
            </a:endParaRPr>
          </a:p>
        </p:txBody>
      </p:sp>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1295400" y="669925"/>
            <a:ext cx="4800600"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bg1"/>
                </a:solidFill>
                <a:latin typeface="+mj-lt"/>
                <a:ea typeface="+mj-ea"/>
                <a:cs typeface="+mj-cs"/>
              </a:rPr>
              <a:t>Launch Outcomes by Site</a:t>
            </a:r>
          </a:p>
        </p:txBody>
      </p:sp>
      <p:cxnSp>
        <p:nvCxnSpPr>
          <p:cNvPr id="15" name="Straight Connector 14">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295400" y="2288833"/>
            <a:ext cx="4800600" cy="3711571"/>
          </a:xfrm>
          <a:prstGeom prst="rect">
            <a:avLst/>
          </a:prstGeom>
        </p:spPr>
        <p:txBody>
          <a:bodyPr vert="horz" lIns="91440" tIns="45720" rIns="91440" bIns="45720" rtlCol="0">
            <a:normAutofit/>
          </a:bodyPr>
          <a:lstStyle/>
          <a:p>
            <a:pPr>
              <a:spcBef>
                <a:spcPts val="1400"/>
              </a:spcBef>
            </a:pPr>
            <a:r>
              <a:rPr lang="en-US" sz="2000">
                <a:solidFill>
                  <a:schemeClr val="bg1"/>
                </a:solidFill>
              </a:rPr>
              <a:t>CCAFS SLC-40 site tended to have more unsuccessful outcomes than other sites while KSC LC-39A had the most successful outcomes.</a:t>
            </a:r>
          </a:p>
          <a:p>
            <a:pPr>
              <a:spcBef>
                <a:spcPts val="1400"/>
              </a:spcBef>
            </a:pPr>
            <a:endParaRPr lang="en-US" sz="2000">
              <a:solidFill>
                <a:schemeClr val="bg1"/>
              </a:solidFill>
            </a:endParaRPr>
          </a:p>
        </p:txBody>
      </p:sp>
      <p:pic>
        <p:nvPicPr>
          <p:cNvPr id="6" name="Picture 5" descr="A screenshot of a map&#10;&#10;Description automatically generated">
            <a:extLst>
              <a:ext uri="{FF2B5EF4-FFF2-40B4-BE49-F238E27FC236}">
                <a16:creationId xmlns:a16="http://schemas.microsoft.com/office/drawing/2014/main" id="{4F43158C-21BD-E2D7-D4CB-31B8C84F22F6}"/>
              </a:ext>
            </a:extLst>
          </p:cNvPr>
          <p:cNvPicPr>
            <a:picLocks noChangeAspect="1"/>
          </p:cNvPicPr>
          <p:nvPr/>
        </p:nvPicPr>
        <p:blipFill>
          <a:blip r:embed="rId2"/>
          <a:stretch>
            <a:fillRect/>
          </a:stretch>
        </p:blipFill>
        <p:spPr>
          <a:xfrm>
            <a:off x="7374362" y="369913"/>
            <a:ext cx="2130302" cy="2784532"/>
          </a:xfrm>
          <a:prstGeom prst="rect">
            <a:avLst/>
          </a:prstGeom>
        </p:spPr>
      </p:pic>
      <p:sp>
        <p:nvSpPr>
          <p:cNvPr id="17" name="Rectangle 16">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7C80D20-4A6A-D492-59C9-F4F95709717A}"/>
              </a:ext>
            </a:extLst>
          </p:cNvPr>
          <p:cNvPicPr>
            <a:picLocks noChangeAspect="1"/>
          </p:cNvPicPr>
          <p:nvPr/>
        </p:nvPicPr>
        <p:blipFill>
          <a:blip r:embed="rId3"/>
          <a:stretch>
            <a:fillRect/>
          </a:stretch>
        </p:blipFill>
        <p:spPr>
          <a:xfrm>
            <a:off x="8459278" y="3730267"/>
            <a:ext cx="2747405" cy="2784532"/>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303026" y="6356350"/>
            <a:ext cx="2050774" cy="365125"/>
          </a:xfrm>
        </p:spPr>
        <p:txBody>
          <a:bodyPr vert="horz" lIns="91440" tIns="45720" rIns="91440" bIns="45720" rtlCol="0" anchor="ctr">
            <a:normAutofit/>
          </a:bodyPr>
          <a:lstStyle/>
          <a:p>
            <a:pPr>
              <a:spcAft>
                <a:spcPts val="600"/>
              </a:spcAft>
            </a:pPr>
            <a:fld id="{5075537C-CA84-1446-933C-8E9D027F9201}" type="slidenum">
              <a:rPr lang="en-US" sz="1200">
                <a:solidFill>
                  <a:schemeClr val="bg1">
                    <a:lumMod val="50000"/>
                  </a:schemeClr>
                </a:solidFill>
                <a:latin typeface="+mn-lt"/>
              </a:rPr>
              <a:pPr>
                <a:spcAft>
                  <a:spcPts val="600"/>
                </a:spcAft>
              </a:pPr>
              <a:t>39</a:t>
            </a:fld>
            <a:endParaRPr lang="en-US" sz="1200">
              <a:solidFill>
                <a:schemeClr val="bg1">
                  <a:lumMod val="50000"/>
                </a:schemeClr>
              </a:solidFill>
              <a:latin typeface="+mn-lt"/>
            </a:endParaRPr>
          </a:p>
        </p:txBody>
      </p:sp>
      <p:sp>
        <p:nvSpPr>
          <p:cNvPr id="22" name="Rectangle 21">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Rectangle 34">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586478" y="1683756"/>
            <a:ext cx="3115265" cy="23963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Executive Summary - Results</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a:t>
            </a:fld>
            <a:endParaRPr lang="en-US" sz="1100">
              <a:solidFill>
                <a:schemeClr val="tx1">
                  <a:lumMod val="50000"/>
                  <a:lumOff val="50000"/>
                </a:schemeClr>
              </a:solidFill>
              <a:latin typeface="+mn-lt"/>
            </a:endParaRPr>
          </a:p>
        </p:txBody>
      </p:sp>
      <p:graphicFrame>
        <p:nvGraphicFramePr>
          <p:cNvPr id="21" name="Content Placeholder 2">
            <a:extLst>
              <a:ext uri="{FF2B5EF4-FFF2-40B4-BE49-F238E27FC236}">
                <a16:creationId xmlns:a16="http://schemas.microsoft.com/office/drawing/2014/main" id="{FB022F3F-0005-77DA-AF8D-3CFB28FBBC7A}"/>
              </a:ext>
            </a:extLst>
          </p:cNvPr>
          <p:cNvGraphicFramePr/>
          <p:nvPr>
            <p:extLst>
              <p:ext uri="{D42A27DB-BD31-4B8C-83A1-F6EECF244321}">
                <p14:modId xmlns:p14="http://schemas.microsoft.com/office/powerpoint/2010/main" val="1004046778"/>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22521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05265DC-CF6B-4AE8-B3F3-2A7A16374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838200" y="4100804"/>
            <a:ext cx="4391024" cy="190788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bg1"/>
                </a:solidFill>
                <a:latin typeface="+mj-lt"/>
                <a:ea typeface="+mj-ea"/>
                <a:cs typeface="+mj-cs"/>
              </a:rPr>
              <a:t>Distance of Launch Site to Proximities</a:t>
            </a:r>
          </a:p>
        </p:txBody>
      </p:sp>
      <p:pic>
        <p:nvPicPr>
          <p:cNvPr id="2" name="Picture 1" descr="A screenshot of a map&#10;&#10;Description automatically generated">
            <a:extLst>
              <a:ext uri="{FF2B5EF4-FFF2-40B4-BE49-F238E27FC236}">
                <a16:creationId xmlns:a16="http://schemas.microsoft.com/office/drawing/2014/main" id="{0A0F4127-C827-D7D8-6FEE-4804F0B430FE}"/>
              </a:ext>
            </a:extLst>
          </p:cNvPr>
          <p:cNvPicPr>
            <a:picLocks noChangeAspect="1"/>
          </p:cNvPicPr>
          <p:nvPr/>
        </p:nvPicPr>
        <p:blipFill>
          <a:blip r:embed="rId2"/>
          <a:srcRect b="9543"/>
          <a:stretch/>
        </p:blipFill>
        <p:spPr>
          <a:xfrm>
            <a:off x="20" y="2"/>
            <a:ext cx="12191980" cy="3418853"/>
          </a:xfrm>
          <a:custGeom>
            <a:avLst/>
            <a:gdLst/>
            <a:ahLst/>
            <a:cxnLst/>
            <a:rect l="l" t="t" r="r" b="b"/>
            <a:pathLst>
              <a:path w="12192000" h="3418853">
                <a:moveTo>
                  <a:pt x="0" y="0"/>
                </a:moveTo>
                <a:lnTo>
                  <a:pt x="12192000" y="0"/>
                </a:lnTo>
                <a:lnTo>
                  <a:pt x="12192000" y="227978"/>
                </a:lnTo>
                <a:lnTo>
                  <a:pt x="12192000" y="2065168"/>
                </a:lnTo>
                <a:lnTo>
                  <a:pt x="12192000" y="3342653"/>
                </a:lnTo>
                <a:lnTo>
                  <a:pt x="9439275" y="3418853"/>
                </a:lnTo>
                <a:lnTo>
                  <a:pt x="5572127" y="3171203"/>
                </a:lnTo>
                <a:lnTo>
                  <a:pt x="0" y="3342653"/>
                </a:lnTo>
                <a:lnTo>
                  <a:pt x="0" y="2065168"/>
                </a:lnTo>
                <a:lnTo>
                  <a:pt x="0" y="227978"/>
                </a:lnTo>
                <a:close/>
              </a:path>
            </a:pathLst>
          </a:cu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a:lnSpc>
                <a:spcPct val="90000"/>
              </a:lnSpc>
              <a:spcAft>
                <a:spcPts val="600"/>
              </a:spcAft>
              <a:defRPr/>
            </a:pPr>
            <a:fld id="{5075537C-CA84-1446-933C-8E9D027F9201}" type="slidenum">
              <a:rPr lang="en-US" sz="4400">
                <a:solidFill>
                  <a:srgbClr val="FFFFFF"/>
                </a:solidFill>
                <a:latin typeface="Calibri" panose="020F0502020204030204"/>
              </a:rPr>
              <a:pPr>
                <a:lnSpc>
                  <a:spcPct val="90000"/>
                </a:lnSpc>
                <a:spcAft>
                  <a:spcPts val="600"/>
                </a:spcAft>
                <a:defRPr/>
              </a:pPr>
              <a:t>40</a:t>
            </a:fld>
            <a:endParaRPr lang="en-US" sz="4400">
              <a:solidFill>
                <a:srgbClr val="FFFFFF"/>
              </a:solidFill>
              <a:latin typeface="Calibri" panose="020F0502020204030204"/>
            </a:endParaRPr>
          </a:p>
        </p:txBody>
      </p:sp>
      <p:grpSp>
        <p:nvGrpSpPr>
          <p:cNvPr id="20" name="Group 19">
            <a:extLst>
              <a:ext uri="{FF2B5EF4-FFF2-40B4-BE49-F238E27FC236}">
                <a16:creationId xmlns:a16="http://schemas.microsoft.com/office/drawing/2014/main" id="{37EA779C-87BF-454F-919D-A3DA98FD8A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59818"/>
            <a:ext cx="12192000" cy="757168"/>
            <a:chOff x="0" y="2959818"/>
            <a:chExt cx="12192000" cy="757168"/>
          </a:xfrm>
        </p:grpSpPr>
        <p:sp>
          <p:nvSpPr>
            <p:cNvPr id="21" name="Freeform: Shape 20">
              <a:extLst>
                <a:ext uri="{FF2B5EF4-FFF2-40B4-BE49-F238E27FC236}">
                  <a16:creationId xmlns:a16="http://schemas.microsoft.com/office/drawing/2014/main" id="{D8C2E702-9A3E-420B-81FC-693685CAF6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6AA40418-2F7D-4A2A-84C0-1A72B0307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664201" y="4197093"/>
            <a:ext cx="5692774" cy="1648849"/>
          </a:xfrm>
          <a:prstGeom prst="rect">
            <a:avLst/>
          </a:prstGeom>
        </p:spPr>
        <p:txBody>
          <a:bodyPr vert="horz" lIns="91440" tIns="45720" rIns="91440" bIns="45720" rtlCol="0">
            <a:normAutofit/>
          </a:bodyPr>
          <a:lstStyle/>
          <a:p>
            <a:pPr>
              <a:spcBef>
                <a:spcPts val="1400"/>
              </a:spcBef>
            </a:pPr>
            <a:r>
              <a:rPr lang="en-US" sz="1900">
                <a:solidFill>
                  <a:schemeClr val="bg1">
                    <a:alpha val="80000"/>
                  </a:schemeClr>
                </a:solidFill>
              </a:rPr>
              <a:t>Launch sites were typically less than a kilometer away from the nearest coastline while also being very close to some railways and highways (likely due to ease of transporting materials and equipment). However, sites were usually not close to any major cities.</a:t>
            </a:r>
          </a:p>
        </p:txBody>
      </p:sp>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8" name="Oval 17">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8" name="Straight Connector 27">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3" name="Rectangle 32">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6" name="Straight Connector 35">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8" name="Title 1">
            <a:extLst>
              <a:ext uri="{FF2B5EF4-FFF2-40B4-BE49-F238E27FC236}">
                <a16:creationId xmlns:a16="http://schemas.microsoft.com/office/drawing/2014/main" id="{9456A072-47A6-4424-9ABE-F398119040DD}"/>
              </a:ext>
            </a:extLst>
          </p:cNvPr>
          <p:cNvSpPr txBox="1">
            <a:spLocks/>
          </p:cNvSpPr>
          <p:nvPr/>
        </p:nvSpPr>
        <p:spPr>
          <a:xfrm>
            <a:off x="630935" y="4018137"/>
            <a:ext cx="5071221" cy="2129586"/>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bg1"/>
                </a:solidFill>
                <a:latin typeface="+mj-lt"/>
                <a:ea typeface="+mj-ea"/>
                <a:cs typeface="+mj-cs"/>
              </a:rPr>
              <a:t>Launch Success Count for All Sites</a:t>
            </a:r>
          </a:p>
        </p:txBody>
      </p:sp>
      <p:pic>
        <p:nvPicPr>
          <p:cNvPr id="2" name="Picture 1" descr="A pie chart with numbers and a few percentages&#10;&#10;Description automatically generated">
            <a:extLst>
              <a:ext uri="{FF2B5EF4-FFF2-40B4-BE49-F238E27FC236}">
                <a16:creationId xmlns:a16="http://schemas.microsoft.com/office/drawing/2014/main" id="{982C1379-0357-E286-96D8-2AD9A1C69A3D}"/>
              </a:ext>
            </a:extLst>
          </p:cNvPr>
          <p:cNvPicPr>
            <a:picLocks noChangeAspect="1"/>
          </p:cNvPicPr>
          <p:nvPr/>
        </p:nvPicPr>
        <p:blipFill>
          <a:blip r:embed="rId2"/>
          <a:stretch>
            <a:fillRect/>
          </a:stretch>
        </p:blipFill>
        <p:spPr>
          <a:xfrm>
            <a:off x="631359" y="1003451"/>
            <a:ext cx="10843065" cy="2493903"/>
          </a:xfrm>
          <a:prstGeom prst="rect">
            <a:avLst/>
          </a:prstGeom>
        </p:spPr>
      </p:pic>
      <p:grpSp>
        <p:nvGrpSpPr>
          <p:cNvPr id="41" name="Group 40">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42" name="Straight Connector 41">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pPr>
            <a:fld id="{5075537C-CA84-1446-933C-8E9D027F9201}" type="slidenum">
              <a:rPr lang="en-US" sz="1200">
                <a:solidFill>
                  <a:schemeClr val="bg1"/>
                </a:solidFill>
                <a:latin typeface="+mn-lt"/>
              </a:rPr>
              <a:pPr algn="ctr">
                <a:spcAft>
                  <a:spcPts val="600"/>
                </a:spcAft>
              </a:pPr>
              <a:t>42</a:t>
            </a:fld>
            <a:endParaRPr lang="en-US" sz="1200">
              <a:solidFill>
                <a:schemeClr val="bg1"/>
              </a:solidFill>
              <a:latin typeface="+mn-lt"/>
            </a:endParaRPr>
          </a:p>
        </p:txBody>
      </p:sp>
      <p:sp>
        <p:nvSpPr>
          <p:cNvPr id="47" name="Oval 46">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925304" y="4018143"/>
            <a:ext cx="5549111" cy="2129599"/>
          </a:xfrm>
          <a:prstGeom prst="rect">
            <a:avLst/>
          </a:prstGeom>
          <a:noFill/>
        </p:spPr>
        <p:txBody>
          <a:bodyPr vert="horz" lIns="91440" tIns="45720" rIns="91440" bIns="45720" rtlCol="0" anchor="t">
            <a:normAutofit/>
          </a:bodyPr>
          <a:lstStyle/>
          <a:p>
            <a:pPr>
              <a:spcBef>
                <a:spcPts val="1400"/>
              </a:spcBef>
            </a:pPr>
            <a:r>
              <a:rPr lang="en-US" sz="1800">
                <a:solidFill>
                  <a:schemeClr val="bg1"/>
                </a:solidFill>
              </a:rPr>
              <a:t>KSC LC-39A and CCAFS LC-40 both had a success count of 41.7% (CCAFS LC-40 and CCAFS SLC-40 both refer to same launch pad)</a:t>
            </a:r>
          </a:p>
          <a:p>
            <a:pPr>
              <a:spcBef>
                <a:spcPts val="1400"/>
              </a:spcBef>
            </a:pPr>
            <a:endParaRPr lang="en-US" sz="1800">
              <a:solidFill>
                <a:schemeClr val="bg1"/>
              </a:solidFill>
            </a:endParaRPr>
          </a:p>
        </p:txBody>
      </p:sp>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8" name="Oval 17">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8" name="Straight Connector 27">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3" name="Rectangle 32">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6" name="Straight Connector 35">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8" name="Title 1">
            <a:extLst>
              <a:ext uri="{FF2B5EF4-FFF2-40B4-BE49-F238E27FC236}">
                <a16:creationId xmlns:a16="http://schemas.microsoft.com/office/drawing/2014/main" id="{4EF94599-779E-457E-B57B-6063EBF7A840}"/>
              </a:ext>
            </a:extLst>
          </p:cNvPr>
          <p:cNvSpPr txBox="1">
            <a:spLocks/>
          </p:cNvSpPr>
          <p:nvPr/>
        </p:nvSpPr>
        <p:spPr>
          <a:xfrm>
            <a:off x="630935" y="4018137"/>
            <a:ext cx="5071221" cy="2129586"/>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bg1"/>
                </a:solidFill>
                <a:latin typeface="+mj-lt"/>
                <a:ea typeface="+mj-ea"/>
                <a:cs typeface="+mj-cs"/>
              </a:rPr>
              <a:t>Highest Launch Site Success Ratio</a:t>
            </a:r>
          </a:p>
        </p:txBody>
      </p:sp>
      <p:pic>
        <p:nvPicPr>
          <p:cNvPr id="2" name="Picture 1" descr="A screenshot of a graph&#10;&#10;Description automatically generated">
            <a:extLst>
              <a:ext uri="{FF2B5EF4-FFF2-40B4-BE49-F238E27FC236}">
                <a16:creationId xmlns:a16="http://schemas.microsoft.com/office/drawing/2014/main" id="{0B4573C7-2827-2CC6-14D1-C18788EF9B40}"/>
              </a:ext>
            </a:extLst>
          </p:cNvPr>
          <p:cNvPicPr>
            <a:picLocks noChangeAspect="1"/>
          </p:cNvPicPr>
          <p:nvPr/>
        </p:nvPicPr>
        <p:blipFill>
          <a:blip r:embed="rId2"/>
          <a:stretch>
            <a:fillRect/>
          </a:stretch>
        </p:blipFill>
        <p:spPr>
          <a:xfrm>
            <a:off x="631359" y="989896"/>
            <a:ext cx="10843065" cy="2521013"/>
          </a:xfrm>
          <a:prstGeom prst="rect">
            <a:avLst/>
          </a:prstGeom>
        </p:spPr>
      </p:pic>
      <p:grpSp>
        <p:nvGrpSpPr>
          <p:cNvPr id="41" name="Group 40">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42" name="Straight Connector 41">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pPr>
            <a:fld id="{5075537C-CA84-1446-933C-8E9D027F9201}" type="slidenum">
              <a:rPr lang="en-US" sz="1200">
                <a:solidFill>
                  <a:schemeClr val="bg1"/>
                </a:solidFill>
                <a:latin typeface="+mn-lt"/>
              </a:rPr>
              <a:pPr algn="ctr">
                <a:spcAft>
                  <a:spcPts val="600"/>
                </a:spcAft>
              </a:pPr>
              <a:t>43</a:t>
            </a:fld>
            <a:endParaRPr lang="en-US" sz="1200">
              <a:solidFill>
                <a:schemeClr val="bg1"/>
              </a:solidFill>
              <a:latin typeface="+mn-lt"/>
            </a:endParaRPr>
          </a:p>
        </p:txBody>
      </p:sp>
      <p:sp>
        <p:nvSpPr>
          <p:cNvPr id="47" name="Oval 46">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925304" y="4018143"/>
            <a:ext cx="5549111" cy="2129599"/>
          </a:xfrm>
          <a:prstGeom prst="rect">
            <a:avLst/>
          </a:prstGeom>
          <a:noFill/>
        </p:spPr>
        <p:txBody>
          <a:bodyPr vert="horz" lIns="91440" tIns="45720" rIns="91440" bIns="45720" rtlCol="0" anchor="t">
            <a:normAutofit/>
          </a:bodyPr>
          <a:lstStyle/>
          <a:p>
            <a:pPr>
              <a:spcBef>
                <a:spcPts val="1400"/>
              </a:spcBef>
            </a:pPr>
            <a:r>
              <a:rPr lang="en-US" sz="1800">
                <a:solidFill>
                  <a:schemeClr val="bg1"/>
                </a:solidFill>
              </a:rPr>
              <a:t>KSC LC-39A had the best success ratio (76.9 : 23.1) with ten successful launches and three failed launches. Additionally, no site had more failed launches than successful ones.</a:t>
            </a:r>
          </a:p>
        </p:txBody>
      </p:sp>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2" name="Oval 21">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2" name="Straight Connector 31">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7" name="Rectangle 36">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0" name="Straight Connector 39">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12" name="Title 1">
            <a:extLst>
              <a:ext uri="{FF2B5EF4-FFF2-40B4-BE49-F238E27FC236}">
                <a16:creationId xmlns:a16="http://schemas.microsoft.com/office/drawing/2014/main" id="{4D271BF5-BAA1-4CEB-A575-76A097FABBBA}"/>
              </a:ext>
            </a:extLst>
          </p:cNvPr>
          <p:cNvSpPr txBox="1">
            <a:spLocks/>
          </p:cNvSpPr>
          <p:nvPr/>
        </p:nvSpPr>
        <p:spPr>
          <a:xfrm>
            <a:off x="630935" y="4018137"/>
            <a:ext cx="5071221" cy="2129586"/>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bg1"/>
                </a:solidFill>
                <a:latin typeface="+mj-lt"/>
                <a:ea typeface="+mj-ea"/>
                <a:cs typeface="+mj-cs"/>
              </a:rPr>
              <a:t>Payload vs Launch Outcome</a:t>
            </a:r>
          </a:p>
        </p:txBody>
      </p:sp>
      <p:pic>
        <p:nvPicPr>
          <p:cNvPr id="2" name="Picture 1" descr="A graph with numbers and a line&#10;&#10;Description automatically generated">
            <a:extLst>
              <a:ext uri="{FF2B5EF4-FFF2-40B4-BE49-F238E27FC236}">
                <a16:creationId xmlns:a16="http://schemas.microsoft.com/office/drawing/2014/main" id="{8A8220FC-2496-F503-978D-53B320E72EA1}"/>
              </a:ext>
            </a:extLst>
          </p:cNvPr>
          <p:cNvPicPr>
            <a:picLocks noChangeAspect="1"/>
          </p:cNvPicPr>
          <p:nvPr/>
        </p:nvPicPr>
        <p:blipFill>
          <a:blip r:embed="rId2"/>
          <a:stretch>
            <a:fillRect/>
          </a:stretch>
        </p:blipFill>
        <p:spPr>
          <a:xfrm>
            <a:off x="631359" y="813697"/>
            <a:ext cx="10843065" cy="2873412"/>
          </a:xfrm>
          <a:prstGeom prst="rect">
            <a:avLst/>
          </a:prstGeom>
        </p:spPr>
      </p:pic>
      <p:grpSp>
        <p:nvGrpSpPr>
          <p:cNvPr id="45" name="Group 44">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46" name="Straight Connector 45">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pPr>
            <a:fld id="{5075537C-CA84-1446-933C-8E9D027F9201}" type="slidenum">
              <a:rPr lang="en-US" sz="1200">
                <a:solidFill>
                  <a:schemeClr val="bg1"/>
                </a:solidFill>
                <a:latin typeface="+mn-lt"/>
              </a:rPr>
              <a:pPr algn="ctr">
                <a:spcAft>
                  <a:spcPts val="600"/>
                </a:spcAft>
              </a:pPr>
              <a:t>44</a:t>
            </a:fld>
            <a:endParaRPr lang="en-US" sz="1200">
              <a:solidFill>
                <a:schemeClr val="bg1"/>
              </a:solidFill>
              <a:latin typeface="+mn-lt"/>
            </a:endParaRPr>
          </a:p>
        </p:txBody>
      </p:sp>
      <p:sp>
        <p:nvSpPr>
          <p:cNvPr id="51" name="Oval 50">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925304" y="4018143"/>
            <a:ext cx="5549111" cy="2129599"/>
          </a:xfrm>
          <a:prstGeom prst="rect">
            <a:avLst/>
          </a:prstGeom>
          <a:noFill/>
        </p:spPr>
        <p:txBody>
          <a:bodyPr vert="horz" lIns="91440" tIns="45720" rIns="91440" bIns="45720" rtlCol="0" anchor="t">
            <a:normAutofit/>
          </a:bodyPr>
          <a:lstStyle/>
          <a:p>
            <a:pPr>
              <a:spcBef>
                <a:spcPts val="1400"/>
              </a:spcBef>
            </a:pPr>
            <a:r>
              <a:rPr lang="en-US" sz="1800">
                <a:solidFill>
                  <a:schemeClr val="bg1"/>
                </a:solidFill>
              </a:rPr>
              <a:t>Payloads below 5500kg tend to have higher success rates than heavier payloads. Furthermore, newer booster versions (FT, B4, and B5) have higher success rates than older versions (v1.0 and v1.1).</a:t>
            </a:r>
          </a:p>
        </p:txBody>
      </p:sp>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5006F82-50D2-401C-BE85-FFEA1C1963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2034F32-09B4-47B4-B550-1F1CE3D53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F559A513-84FC-4F08-805E-C51CE7F540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9" name="Oval 18">
              <a:extLst>
                <a:ext uri="{FF2B5EF4-FFF2-40B4-BE49-F238E27FC236}">
                  <a16:creationId xmlns:a16="http://schemas.microsoft.com/office/drawing/2014/main" id="{1E7B3778-847D-49DE-9ED7-3ECD207FE2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A4973CB-E945-49D8-8629-2564A339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A359CA1-D061-41BA-8920-ED22CB4FC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7996946-DE01-4AD1-A6A3-9FA06DBAC9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50331899-34B3-4B61-9479-5321983D78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8B424E-2AB2-41D8-92DD-A44E6F5E4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1">
            <a:extLst>
              <a:ext uri="{FF2B5EF4-FFF2-40B4-BE49-F238E27FC236}">
                <a16:creationId xmlns:a16="http://schemas.microsoft.com/office/drawing/2014/main" id="{B68D8986-45AC-4FB5-96E8-C45F9603EB5E}"/>
              </a:ext>
            </a:extLst>
          </p:cNvPr>
          <p:cNvSpPr txBox="1">
            <a:spLocks/>
          </p:cNvSpPr>
          <p:nvPr/>
        </p:nvSpPr>
        <p:spPr>
          <a:xfrm>
            <a:off x="5258846" y="630936"/>
            <a:ext cx="5867716" cy="3050025"/>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bg1"/>
                </a:solidFill>
                <a:latin typeface="+mj-lt"/>
                <a:ea typeface="+mj-ea"/>
                <a:cs typeface="+mj-cs"/>
              </a:rPr>
              <a:t>Classification Accuracy</a:t>
            </a:r>
          </a:p>
        </p:txBody>
      </p:sp>
      <p:sp>
        <p:nvSpPr>
          <p:cNvPr id="26" name="Rectangle 25">
            <a:extLst>
              <a:ext uri="{FF2B5EF4-FFF2-40B4-BE49-F238E27FC236}">
                <a16:creationId xmlns:a16="http://schemas.microsoft.com/office/drawing/2014/main" id="{4FCECCE4-3046-4A76-B4C0-767A6251C6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D6F309B0-04E5-4883-9605-1364452C68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9" name="Straight Connector 28">
              <a:extLst>
                <a:ext uri="{FF2B5EF4-FFF2-40B4-BE49-F238E27FC236}">
                  <a16:creationId xmlns:a16="http://schemas.microsoft.com/office/drawing/2014/main" id="{E11AE0B5-579B-4455-9159-4E4F0A8CCE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D011DD2-D339-42A2-B916-5E9494D4A4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E43332E-2051-4B76-BC37-83CA62919D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B80359C-87A2-4B25-838D-8F833616F6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096F20E2-F42F-4B71-8BC5-478533FE1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34039184-A11C-46AE-854D-8B22944360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7" name="Straight Connector 36">
              <a:extLst>
                <a:ext uri="{FF2B5EF4-FFF2-40B4-BE49-F238E27FC236}">
                  <a16:creationId xmlns:a16="http://schemas.microsoft.com/office/drawing/2014/main" id="{3D2F1956-BECA-4651-82AD-00D7D7F59D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3F1C39C-42B5-430D-84F0-7018DD01CE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A7D71D2-799A-4C6D-AD0E-D7BCF15E9F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C9B72C0-DA11-4A2F-BADC-5BD946CFD0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2" name="Picture 1" descr="A graph of a logistic support&#10;&#10;Description automatically generated">
            <a:extLst>
              <a:ext uri="{FF2B5EF4-FFF2-40B4-BE49-F238E27FC236}">
                <a16:creationId xmlns:a16="http://schemas.microsoft.com/office/drawing/2014/main" id="{FC81F626-53F4-E76A-93F6-E16A4BF5D8CA}"/>
              </a:ext>
            </a:extLst>
          </p:cNvPr>
          <p:cNvPicPr>
            <a:picLocks noChangeAspect="1"/>
          </p:cNvPicPr>
          <p:nvPr/>
        </p:nvPicPr>
        <p:blipFill>
          <a:blip r:embed="rId2"/>
          <a:stretch>
            <a:fillRect/>
          </a:stretch>
        </p:blipFill>
        <p:spPr>
          <a:xfrm>
            <a:off x="617699" y="1963537"/>
            <a:ext cx="4134103" cy="2905952"/>
          </a:xfrm>
          <a:prstGeom prst="rect">
            <a:avLst/>
          </a:prstGeom>
        </p:spPr>
      </p:pic>
      <p:grpSp>
        <p:nvGrpSpPr>
          <p:cNvPr id="42" name="Group 41">
            <a:extLst>
              <a:ext uri="{FF2B5EF4-FFF2-40B4-BE49-F238E27FC236}">
                <a16:creationId xmlns:a16="http://schemas.microsoft.com/office/drawing/2014/main" id="{2A2A379C-12FD-4404-BDF2-B7EFF0593B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47041" y="808145"/>
            <a:ext cx="304800" cy="429768"/>
            <a:chOff x="215328" y="-46937"/>
            <a:chExt cx="304800" cy="2773841"/>
          </a:xfrm>
        </p:grpSpPr>
        <p:cxnSp>
          <p:nvCxnSpPr>
            <p:cNvPr id="43" name="Straight Connector 42">
              <a:extLst>
                <a:ext uri="{FF2B5EF4-FFF2-40B4-BE49-F238E27FC236}">
                  <a16:creationId xmlns:a16="http://schemas.microsoft.com/office/drawing/2014/main" id="{BF7C94E4-4224-4270-BF49-210D022810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B372932-A744-4DBC-92F9-C390AC5D0D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77255D0-F5AE-4538-8BA0-27F44A2401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7F9E288-385B-4C5F-BF47-8170ED51E0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258846" y="3834245"/>
            <a:ext cx="5867720" cy="2423647"/>
          </a:xfrm>
          <a:prstGeom prst="rect">
            <a:avLst/>
          </a:prstGeom>
          <a:noFill/>
        </p:spPr>
        <p:txBody>
          <a:bodyPr vert="horz" lIns="91440" tIns="45720" rIns="91440" bIns="45720" rtlCol="0" anchor="t">
            <a:normAutofit/>
          </a:bodyPr>
          <a:lstStyle/>
          <a:p>
            <a:pPr>
              <a:spcBef>
                <a:spcPts val="1400"/>
              </a:spcBef>
            </a:pPr>
            <a:r>
              <a:rPr lang="en-US" sz="1800">
                <a:solidFill>
                  <a:schemeClr val="bg1"/>
                </a:solidFill>
              </a:rPr>
              <a:t>Logistic Regression, SVMs, and KNN all had the same accuracy in my testing. However, due to Logistic Regression's speed and simplicity compared to other models, it is the best overall.</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pPr>
            <a:fld id="{5075537C-CA84-1446-933C-8E9D027F9201}" type="slidenum">
              <a:rPr lang="en-US" sz="1200">
                <a:solidFill>
                  <a:schemeClr val="bg1"/>
                </a:solidFill>
                <a:latin typeface="+mn-lt"/>
              </a:rPr>
              <a:pPr algn="ctr">
                <a:spcAft>
                  <a:spcPts val="600"/>
                </a:spcAft>
              </a:pPr>
              <a:t>46</a:t>
            </a:fld>
            <a:endParaRPr lang="en-US" sz="1200">
              <a:solidFill>
                <a:schemeClr val="bg1"/>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5006F82-50D2-401C-BE85-FFEA1C1963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2034F32-09B4-47B4-B550-1F1CE3D53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F559A513-84FC-4F08-805E-C51CE7F540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9" name="Oval 18">
              <a:extLst>
                <a:ext uri="{FF2B5EF4-FFF2-40B4-BE49-F238E27FC236}">
                  <a16:creationId xmlns:a16="http://schemas.microsoft.com/office/drawing/2014/main" id="{1E7B3778-847D-49DE-9ED7-3ECD207FE2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A4973CB-E945-49D8-8629-2564A339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A359CA1-D061-41BA-8920-ED22CB4FC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7996946-DE01-4AD1-A6A3-9FA06DBAC9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50331899-34B3-4B61-9479-5321983D78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E8B424E-2AB2-41D8-92DD-A44E6F5E4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1">
            <a:extLst>
              <a:ext uri="{FF2B5EF4-FFF2-40B4-BE49-F238E27FC236}">
                <a16:creationId xmlns:a16="http://schemas.microsoft.com/office/drawing/2014/main" id="{533106AC-60D7-46AE-8E64-7B84ABDBD099}"/>
              </a:ext>
            </a:extLst>
          </p:cNvPr>
          <p:cNvSpPr txBox="1">
            <a:spLocks/>
          </p:cNvSpPr>
          <p:nvPr/>
        </p:nvSpPr>
        <p:spPr>
          <a:xfrm>
            <a:off x="5258846" y="630936"/>
            <a:ext cx="5867716" cy="3050025"/>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bg1"/>
                </a:solidFill>
                <a:latin typeface="+mj-lt"/>
                <a:ea typeface="+mj-ea"/>
                <a:cs typeface="+mj-cs"/>
              </a:rPr>
              <a:t>Confusion Matrix</a:t>
            </a:r>
          </a:p>
        </p:txBody>
      </p:sp>
      <p:sp>
        <p:nvSpPr>
          <p:cNvPr id="26" name="Rectangle 25">
            <a:extLst>
              <a:ext uri="{FF2B5EF4-FFF2-40B4-BE49-F238E27FC236}">
                <a16:creationId xmlns:a16="http://schemas.microsoft.com/office/drawing/2014/main" id="{4FCECCE4-3046-4A76-B4C0-767A6251C6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D6F309B0-04E5-4883-9605-1364452C68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9" name="Straight Connector 28">
              <a:extLst>
                <a:ext uri="{FF2B5EF4-FFF2-40B4-BE49-F238E27FC236}">
                  <a16:creationId xmlns:a16="http://schemas.microsoft.com/office/drawing/2014/main" id="{E11AE0B5-579B-4455-9159-4E4F0A8CCE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D011DD2-D339-42A2-B916-5E9494D4A4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E43332E-2051-4B76-BC37-83CA62919D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B80359C-87A2-4B25-838D-8F833616F6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096F20E2-F42F-4B71-8BC5-478533FE1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34039184-A11C-46AE-854D-8B22944360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7" name="Straight Connector 36">
              <a:extLst>
                <a:ext uri="{FF2B5EF4-FFF2-40B4-BE49-F238E27FC236}">
                  <a16:creationId xmlns:a16="http://schemas.microsoft.com/office/drawing/2014/main" id="{3D2F1956-BECA-4651-82AD-00D7D7F59D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3F1C39C-42B5-430D-84F0-7018DD01CE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A7D71D2-799A-4C6D-AD0E-D7BCF15E9F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C9B72C0-DA11-4A2F-BADC-5BD946CFD0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2" name="Picture 1" descr="A diagram of different colored squares&#10;&#10;Description automatically generated">
            <a:extLst>
              <a:ext uri="{FF2B5EF4-FFF2-40B4-BE49-F238E27FC236}">
                <a16:creationId xmlns:a16="http://schemas.microsoft.com/office/drawing/2014/main" id="{038AE49F-1FBE-9AAB-89B4-8135EBF4A9FD}"/>
              </a:ext>
            </a:extLst>
          </p:cNvPr>
          <p:cNvPicPr>
            <a:picLocks noChangeAspect="1"/>
          </p:cNvPicPr>
          <p:nvPr/>
        </p:nvPicPr>
        <p:blipFill>
          <a:blip r:embed="rId2"/>
          <a:stretch>
            <a:fillRect/>
          </a:stretch>
        </p:blipFill>
        <p:spPr>
          <a:xfrm>
            <a:off x="617699" y="1649184"/>
            <a:ext cx="4134103" cy="3534658"/>
          </a:xfrm>
          <a:prstGeom prst="rect">
            <a:avLst/>
          </a:prstGeom>
        </p:spPr>
      </p:pic>
      <p:grpSp>
        <p:nvGrpSpPr>
          <p:cNvPr id="42" name="Group 41">
            <a:extLst>
              <a:ext uri="{FF2B5EF4-FFF2-40B4-BE49-F238E27FC236}">
                <a16:creationId xmlns:a16="http://schemas.microsoft.com/office/drawing/2014/main" id="{2A2A379C-12FD-4404-BDF2-B7EFF0593B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47041" y="808145"/>
            <a:ext cx="304800" cy="429768"/>
            <a:chOff x="215328" y="-46937"/>
            <a:chExt cx="304800" cy="2773841"/>
          </a:xfrm>
        </p:grpSpPr>
        <p:cxnSp>
          <p:nvCxnSpPr>
            <p:cNvPr id="43" name="Straight Connector 42">
              <a:extLst>
                <a:ext uri="{FF2B5EF4-FFF2-40B4-BE49-F238E27FC236}">
                  <a16:creationId xmlns:a16="http://schemas.microsoft.com/office/drawing/2014/main" id="{BF7C94E4-4224-4270-BF49-210D022810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B372932-A744-4DBC-92F9-C390AC5D0D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77255D0-F5AE-4538-8BA0-27F44A2401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7F9E288-385B-4C5F-BF47-8170ED51E0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258846" y="3834245"/>
            <a:ext cx="5867720" cy="2423647"/>
          </a:xfrm>
          <a:prstGeom prst="rect">
            <a:avLst/>
          </a:prstGeom>
          <a:noFill/>
        </p:spPr>
        <p:txBody>
          <a:bodyPr vert="horz" lIns="91440" tIns="45720" rIns="91440" bIns="45720" rtlCol="0" anchor="t">
            <a:normAutofit/>
          </a:bodyPr>
          <a:lstStyle/>
          <a:p>
            <a:pPr>
              <a:spcBef>
                <a:spcPts val="1400"/>
              </a:spcBef>
            </a:pPr>
            <a:r>
              <a:rPr lang="en-US" sz="1700">
                <a:solidFill>
                  <a:schemeClr val="bg1"/>
                </a:solidFill>
              </a:rPr>
              <a:t>Examining the confusion matrix, we see that logistic regression can distinguish between the different classes. The model appears to have some issues with false positives.</a:t>
            </a:r>
          </a:p>
          <a:p>
            <a:pPr>
              <a:spcBef>
                <a:spcPts val="1400"/>
              </a:spcBef>
            </a:pPr>
            <a:endParaRPr lang="en-US" sz="1700">
              <a:solidFill>
                <a:schemeClr val="bg1"/>
              </a:solidFill>
            </a:endParaRPr>
          </a:p>
          <a:p>
            <a:r>
              <a:rPr lang="en-US" sz="1700">
                <a:solidFill>
                  <a:schemeClr val="bg1"/>
                </a:solidFill>
              </a:rPr>
              <a:t>True Positive - 12 (True label is landed, Predicted label is also landed)</a:t>
            </a:r>
          </a:p>
          <a:p>
            <a:r>
              <a:rPr lang="en-US" sz="1700">
                <a:solidFill>
                  <a:schemeClr val="bg1"/>
                </a:solidFill>
              </a:rPr>
              <a:t>False Positive - 3 (True label is not landed, Predicted label is landed)</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pPr>
            <a:fld id="{5075537C-CA84-1446-933C-8E9D027F9201}" type="slidenum">
              <a:rPr lang="en-US" sz="1200">
                <a:solidFill>
                  <a:schemeClr val="bg1"/>
                </a:solidFill>
                <a:latin typeface="+mn-lt"/>
              </a:rPr>
              <a:pPr algn="ctr">
                <a:spcAft>
                  <a:spcPts val="600"/>
                </a:spcAft>
              </a:pPr>
              <a:t>47</a:t>
            </a:fld>
            <a:endParaRPr lang="en-US" sz="1200">
              <a:solidFill>
                <a:schemeClr val="bg1"/>
              </a:solidFill>
              <a:latin typeface="+mn-lt"/>
            </a:endParaRPr>
          </a:p>
        </p:txBody>
      </p:sp>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graphicFrame>
        <p:nvGraphicFramePr>
          <p:cNvPr id="11" name="Content Placeholder 3">
            <a:extLst>
              <a:ext uri="{FF2B5EF4-FFF2-40B4-BE49-F238E27FC236}">
                <a16:creationId xmlns:a16="http://schemas.microsoft.com/office/drawing/2014/main" id="{9A65CA2D-63B0-FA54-0530-9BBB4117A9C8}"/>
              </a:ext>
            </a:extLst>
          </p:cNvPr>
          <p:cNvGraphicFramePr>
            <a:graphicFrameLocks noGrp="1"/>
          </p:cNvGraphicFramePr>
          <p:nvPr>
            <p:ph sz="half" idx="4294967295"/>
          </p:nvPr>
        </p:nvGraphicFramePr>
        <p:xfrm>
          <a:off x="770011" y="1438298"/>
          <a:ext cx="10689644" cy="43606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C90A199-6F08-4658-B835-27722E9B95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D2A542E6-1924-4FE2-89D1-3CB19468C1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9" name="Rectangle 18">
              <a:extLst>
                <a:ext uri="{FF2B5EF4-FFF2-40B4-BE49-F238E27FC236}">
                  <a16:creationId xmlns:a16="http://schemas.microsoft.com/office/drawing/2014/main" id="{1F353183-2147-472B-AD7D-4A085FF6A4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AAA42C8-A082-4DFD-A5F3-FC9EF825B1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5FC9E5C3-B8DC-4532-8C1F-4D5331C64C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3863975" y="-12"/>
            <a:ext cx="8328026" cy="685799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6383337" y="469448"/>
            <a:ext cx="5256213" cy="53975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200">
                <a:solidFill>
                  <a:schemeClr val="tx1"/>
                </a:solidFill>
                <a:latin typeface="+mj-lt"/>
                <a:ea typeface="+mj-ea"/>
                <a:cs typeface="+mj-cs"/>
              </a:rPr>
              <a:t>Appendix</a:t>
            </a:r>
          </a:p>
        </p:txBody>
      </p:sp>
      <p:pic>
        <p:nvPicPr>
          <p:cNvPr id="2" name="Picture 1" descr="A screenshot of a computer&#10;&#10;Description automatically generated">
            <a:extLst>
              <a:ext uri="{FF2B5EF4-FFF2-40B4-BE49-F238E27FC236}">
                <a16:creationId xmlns:a16="http://schemas.microsoft.com/office/drawing/2014/main" id="{D35CF1E7-D5BB-3178-6D59-3D0BD7B78F66}"/>
              </a:ext>
            </a:extLst>
          </p:cNvPr>
          <p:cNvPicPr>
            <a:picLocks noChangeAspect="1"/>
          </p:cNvPicPr>
          <p:nvPr/>
        </p:nvPicPr>
        <p:blipFill>
          <a:blip r:embed="rId3"/>
          <a:stretch>
            <a:fillRect/>
          </a:stretch>
        </p:blipFill>
        <p:spPr>
          <a:xfrm>
            <a:off x="347661" y="1773746"/>
            <a:ext cx="5906977" cy="1772093"/>
          </a:xfrm>
          <a:prstGeom prst="rect">
            <a:avLst/>
          </a:prstGeom>
          <a:effectLst>
            <a:outerShdw blurRad="508000" dist="101600" dir="5400000" algn="tl" rotWithShape="0">
              <a:prstClr val="black">
                <a:alpha val="10000"/>
              </a:prstClr>
            </a:outerShdw>
          </a:effectLst>
        </p:spPr>
      </p:pic>
      <p:pic>
        <p:nvPicPr>
          <p:cNvPr id="3" name="Picture 2" descr="A graph of flight number&#10;&#10;Description automatically generated">
            <a:extLst>
              <a:ext uri="{FF2B5EF4-FFF2-40B4-BE49-F238E27FC236}">
                <a16:creationId xmlns:a16="http://schemas.microsoft.com/office/drawing/2014/main" id="{1C882A1B-8F6D-DB10-EBC3-245576AF252E}"/>
              </a:ext>
            </a:extLst>
          </p:cNvPr>
          <p:cNvPicPr>
            <a:picLocks noChangeAspect="1"/>
          </p:cNvPicPr>
          <p:nvPr/>
        </p:nvPicPr>
        <p:blipFill>
          <a:blip r:embed="rId4"/>
          <a:stretch>
            <a:fillRect/>
          </a:stretch>
        </p:blipFill>
        <p:spPr>
          <a:xfrm>
            <a:off x="135615" y="4197593"/>
            <a:ext cx="6244552" cy="1217687"/>
          </a:xfrm>
          <a:prstGeom prst="rect">
            <a:avLst/>
          </a:prstGeom>
          <a:effectLst>
            <a:outerShdw blurRad="508000" dist="101600" dir="5400000" algn="tl" rotWithShape="0">
              <a:prstClr val="black">
                <a:alpha val="10000"/>
              </a:prstClr>
            </a:outerShdw>
          </a:effectLst>
        </p:spPr>
      </p:pic>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6383338" y="2059200"/>
            <a:ext cx="5256214" cy="4276786"/>
          </a:xfrm>
          <a:prstGeom prst="rect">
            <a:avLst/>
          </a:prstGeom>
        </p:spPr>
        <p:txBody>
          <a:bodyPr vert="horz" lIns="91440" tIns="45720" rIns="91440" bIns="45720" rtlCol="0" anchor="t">
            <a:normAutofit/>
          </a:bodyPr>
          <a:lstStyle/>
          <a:p>
            <a:pPr>
              <a:spcBef>
                <a:spcPts val="1400"/>
              </a:spcBef>
            </a:pPr>
            <a:r>
              <a:rPr lang="en-US" sz="2000">
                <a:solidFill>
                  <a:schemeClr val="tx1">
                    <a:alpha val="60000"/>
                  </a:schemeClr>
                </a:solidFill>
              </a:rPr>
              <a:t>Preview of the initial data:</a:t>
            </a:r>
          </a:p>
          <a:p>
            <a:pPr>
              <a:spcBef>
                <a:spcPts val="1400"/>
              </a:spcBef>
            </a:pPr>
            <a:endParaRPr lang="en-US" sz="2000">
              <a:solidFill>
                <a:schemeClr val="tx1">
                  <a:alpha val="60000"/>
                </a:schemeClr>
              </a:solidFill>
            </a:endParaRPr>
          </a:p>
          <a:p>
            <a:pPr>
              <a:spcBef>
                <a:spcPts val="1400"/>
              </a:spcBef>
            </a:pPr>
            <a:endParaRPr lang="en-US" sz="2000">
              <a:solidFill>
                <a:schemeClr val="tx1">
                  <a:alpha val="60000"/>
                </a:schemeClr>
              </a:solidFill>
            </a:endParaRPr>
          </a:p>
          <a:p>
            <a:pPr>
              <a:spcBef>
                <a:spcPts val="1400"/>
              </a:spcBef>
            </a:pPr>
            <a:endParaRPr lang="en-US" sz="2000">
              <a:solidFill>
                <a:schemeClr val="tx1">
                  <a:alpha val="60000"/>
                </a:schemeClr>
              </a:solidFill>
            </a:endParaRPr>
          </a:p>
          <a:p>
            <a:pPr>
              <a:spcBef>
                <a:spcPts val="1400"/>
              </a:spcBef>
            </a:pPr>
            <a:endParaRPr lang="en-US" sz="2000">
              <a:solidFill>
                <a:schemeClr val="tx1">
                  <a:alpha val="60000"/>
                </a:schemeClr>
              </a:solidFill>
            </a:endParaRPr>
          </a:p>
          <a:p>
            <a:pPr>
              <a:spcBef>
                <a:spcPts val="1400"/>
              </a:spcBef>
            </a:pPr>
            <a:r>
              <a:rPr lang="en-US" sz="2000">
                <a:solidFill>
                  <a:schemeClr val="tx1">
                    <a:alpha val="60000"/>
                  </a:schemeClr>
                </a:solidFill>
              </a:rPr>
              <a:t>Relationship between Flight Number and Payload Mass:</a:t>
            </a:r>
          </a:p>
          <a:p>
            <a:pPr>
              <a:spcBef>
                <a:spcPts val="1400"/>
              </a:spcBef>
            </a:pPr>
            <a:endParaRPr lang="en-US" sz="2000">
              <a:solidFill>
                <a:schemeClr val="tx1">
                  <a:alpha val="60000"/>
                </a:schemeClr>
              </a:solidFill>
            </a:endParaRPr>
          </a:p>
          <a:p>
            <a:pPr>
              <a:spcBef>
                <a:spcPts val="1400"/>
              </a:spcBef>
            </a:pPr>
            <a:endParaRPr lang="en-US" sz="2000">
              <a:solidFill>
                <a:schemeClr val="tx1">
                  <a:alpha val="60000"/>
                </a:schemeClr>
              </a:solidFill>
            </a:endParaRPr>
          </a:p>
        </p:txBody>
      </p:sp>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rot="5400000">
            <a:off x="9033635" y="3148837"/>
            <a:ext cx="5768976" cy="550800"/>
          </a:xfrm>
        </p:spPr>
        <p:txBody>
          <a:bodyPr vert="horz" lIns="91440" tIns="45720" rIns="91440" bIns="45720" rtlCol="0" anchor="ctr">
            <a:normAutofit/>
          </a:bodyPr>
          <a:lstStyle/>
          <a:p>
            <a:pPr algn="ctr">
              <a:spcAft>
                <a:spcPts val="600"/>
              </a:spcAft>
            </a:pPr>
            <a:fld id="{5075537C-CA84-1446-933C-8E9D027F9201}" type="slidenum">
              <a:rPr lang="en-US" sz="1000">
                <a:solidFill>
                  <a:schemeClr val="tx1">
                    <a:tint val="75000"/>
                  </a:schemeClr>
                </a:solidFill>
                <a:latin typeface="+mn-lt"/>
              </a:rPr>
              <a:pPr algn="ctr">
                <a:spcAft>
                  <a:spcPts val="600"/>
                </a:spcAft>
              </a:pPr>
              <a:t>49</a:t>
            </a:fld>
            <a:endParaRPr lang="en-US" sz="1000">
              <a:solidFill>
                <a:schemeClr val="tx1">
                  <a:tint val="75000"/>
                </a:schemeClr>
              </a:solidFill>
              <a:latin typeface="+mn-lt"/>
            </a:endParaRPr>
          </a:p>
        </p:txBody>
      </p:sp>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383564" y="348865"/>
            <a:ext cx="9718111" cy="15764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Introduction</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5</a:t>
            </a:fld>
            <a:endParaRPr lang="en-US" sz="1100">
              <a:solidFill>
                <a:schemeClr val="tx1">
                  <a:lumMod val="50000"/>
                  <a:lumOff val="50000"/>
                </a:schemeClr>
              </a:solidFill>
              <a:latin typeface="+mn-lt"/>
            </a:endParaRPr>
          </a:p>
        </p:txBody>
      </p:sp>
      <p:graphicFrame>
        <p:nvGraphicFramePr>
          <p:cNvPr id="21" name="Content Placeholder 2">
            <a:extLst>
              <a:ext uri="{FF2B5EF4-FFF2-40B4-BE49-F238E27FC236}">
                <a16:creationId xmlns:a16="http://schemas.microsoft.com/office/drawing/2014/main" id="{08047C25-EB41-8BA1-5D25-007F50B16A88}"/>
              </a:ext>
            </a:extLst>
          </p:cNvPr>
          <p:cNvGraphicFramePr/>
          <p:nvPr>
            <p:extLst>
              <p:ext uri="{D42A27DB-BD31-4B8C-83A1-F6EECF244321}">
                <p14:modId xmlns:p14="http://schemas.microsoft.com/office/powerpoint/2010/main" val="1336905768"/>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00613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1383564" y="348865"/>
            <a:ext cx="9718111" cy="15764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Data Collection - SpaceX API</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7</a:t>
            </a:fld>
            <a:endParaRPr lang="en-US" sz="1100">
              <a:solidFill>
                <a:schemeClr val="tx1">
                  <a:lumMod val="50000"/>
                  <a:lumOff val="50000"/>
                </a:schemeClr>
              </a:solidFill>
              <a:latin typeface="+mn-lt"/>
            </a:endParaRPr>
          </a:p>
        </p:txBody>
      </p:sp>
      <p:graphicFrame>
        <p:nvGraphicFramePr>
          <p:cNvPr id="14" name="Content Placeholder 4">
            <a:extLst>
              <a:ext uri="{FF2B5EF4-FFF2-40B4-BE49-F238E27FC236}">
                <a16:creationId xmlns:a16="http://schemas.microsoft.com/office/drawing/2014/main" id="{77E827BA-72A1-F016-C130-146E4B45567D}"/>
              </a:ext>
            </a:extLst>
          </p:cNvPr>
          <p:cNvGraphicFramePr>
            <a:graphicFrameLocks noGrp="1"/>
          </p:cNvGraphicFramePr>
          <p:nvPr>
            <p:ph idx="4294967295"/>
            <p:extLst>
              <p:ext uri="{D42A27DB-BD31-4B8C-83A1-F6EECF244321}">
                <p14:modId xmlns:p14="http://schemas.microsoft.com/office/powerpoint/2010/main" val="3293319368"/>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4835" y="1800225"/>
            <a:ext cx="9028647" cy="180221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ea typeface="+mn-lt"/>
                <a:cs typeface="+mn-lt"/>
              </a:rPr>
              <a:t>https://github.com/jacobmartin26/IBM-Data-Science/blob/main/Capstone/Lab%201%20Collecting%20the%20data.ipynb</a:t>
            </a:r>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descr="A black rectangle with white text&#10;&#10;Description automatically generated">
            <a:extLst>
              <a:ext uri="{FF2B5EF4-FFF2-40B4-BE49-F238E27FC236}">
                <a16:creationId xmlns:a16="http://schemas.microsoft.com/office/drawing/2014/main" id="{B3A246B2-93E0-ED99-AC66-FBD60FE6766A}"/>
              </a:ext>
            </a:extLst>
          </p:cNvPr>
          <p:cNvPicPr>
            <a:picLocks noChangeAspect="1"/>
          </p:cNvPicPr>
          <p:nvPr/>
        </p:nvPicPr>
        <p:blipFill>
          <a:blip r:embed="rId3"/>
          <a:stretch>
            <a:fillRect/>
          </a:stretch>
        </p:blipFill>
        <p:spPr>
          <a:xfrm>
            <a:off x="2390028" y="3092527"/>
            <a:ext cx="7411942" cy="1012633"/>
          </a:xfrm>
          <a:prstGeom prst="rect">
            <a:avLst/>
          </a:prstGeom>
        </p:spPr>
      </p:pic>
      <p:pic>
        <p:nvPicPr>
          <p:cNvPr id="7" name="Picture 6" descr="A black rectangle with white text&#10;&#10;Description automatically generated">
            <a:extLst>
              <a:ext uri="{FF2B5EF4-FFF2-40B4-BE49-F238E27FC236}">
                <a16:creationId xmlns:a16="http://schemas.microsoft.com/office/drawing/2014/main" id="{F1EFCC09-2BD9-2D7A-D38C-6FD5B8075472}"/>
              </a:ext>
            </a:extLst>
          </p:cNvPr>
          <p:cNvPicPr>
            <a:picLocks noChangeAspect="1"/>
          </p:cNvPicPr>
          <p:nvPr/>
        </p:nvPicPr>
        <p:blipFill>
          <a:blip r:embed="rId4"/>
          <a:stretch>
            <a:fillRect/>
          </a:stretch>
        </p:blipFill>
        <p:spPr>
          <a:xfrm>
            <a:off x="2787211" y="4101086"/>
            <a:ext cx="6626759" cy="101527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90DE488-7A58-81A6-DA9D-ED4B09911E7F}"/>
              </a:ext>
            </a:extLst>
          </p:cNvPr>
          <p:cNvPicPr>
            <a:picLocks noChangeAspect="1"/>
          </p:cNvPicPr>
          <p:nvPr/>
        </p:nvPicPr>
        <p:blipFill>
          <a:blip r:embed="rId2"/>
          <a:srcRect r="55428" b="-445"/>
          <a:stretch/>
        </p:blipFill>
        <p:spPr>
          <a:xfrm>
            <a:off x="-1" y="-2"/>
            <a:ext cx="5410198" cy="6858002"/>
          </a:xfrm>
          <a:prstGeom prst="rect">
            <a:avLst/>
          </a:prstGeom>
        </p:spPr>
      </p:pic>
      <p:sp useBgFill="1">
        <p:nvSpPr>
          <p:cNvPr id="20" name="Rectangle 19">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6115317" y="405685"/>
            <a:ext cx="5464968" cy="15593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Data Collection - Scraping</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115317" y="2743200"/>
            <a:ext cx="5247340" cy="3496878"/>
          </a:xfrm>
          <a:prstGeom prst="rect">
            <a:avLst/>
          </a:prstGeom>
        </p:spPr>
        <p:txBody>
          <a:bodyPr vert="horz" lIns="91440" tIns="45720" rIns="91440" bIns="45720" rtlCol="0" anchor="ctr">
            <a:normAutofit/>
          </a:bodyPr>
          <a:lstStyle/>
          <a:p>
            <a:r>
              <a:rPr lang="en-US" sz="1100" u="sng"/>
              <a:t>Webpage Selection:</a:t>
            </a:r>
          </a:p>
          <a:p>
            <a:pPr lvl="1"/>
            <a:r>
              <a:rPr lang="en-US" sz="1100"/>
              <a:t>A snapshot of the </a:t>
            </a:r>
            <a:r>
              <a:rPr lang="en-US" sz="1100" i="1"/>
              <a:t>"List of Falcon 9 and Falcon Heavy launches"</a:t>
            </a:r>
            <a:r>
              <a:rPr lang="en-US" sz="1100"/>
              <a:t> Wikipedia page (updated on June 9, 2021) was used as the data source.</a:t>
            </a:r>
          </a:p>
          <a:p>
            <a:r>
              <a:rPr lang="en-US" sz="1100" u="sng"/>
              <a:t>Target Table Identification:</a:t>
            </a:r>
          </a:p>
          <a:p>
            <a:pPr lvl="1"/>
            <a:r>
              <a:rPr lang="en-US" sz="1100"/>
              <a:t>The third HTML table on the page was identified as containing the relevant launch records.</a:t>
            </a:r>
          </a:p>
          <a:p>
            <a:r>
              <a:rPr lang="en-US" sz="1100" u="sng"/>
              <a:t>Column Name Extraction:</a:t>
            </a:r>
          </a:p>
          <a:p>
            <a:pPr lvl="1"/>
            <a:r>
              <a:rPr lang="en-US" sz="1100"/>
              <a:t>Extracted all column/variable names by iterating through the &lt;th&gt; elements in the table header using the extract_column_from_header() function.</a:t>
            </a:r>
          </a:p>
          <a:p>
            <a:r>
              <a:rPr lang="en-US" sz="1100" u="sng"/>
              <a:t>Row Parsing:</a:t>
            </a:r>
          </a:p>
          <a:p>
            <a:pPr lvl="1"/>
            <a:r>
              <a:rPr lang="en-US" sz="1100"/>
              <a:t>Parsed each row of the HTML table to extract launch records.</a:t>
            </a:r>
          </a:p>
          <a:p>
            <a:r>
              <a:rPr lang="en-US" sz="1100" u="sng"/>
              <a:t>Data Frame Creation:</a:t>
            </a:r>
          </a:p>
          <a:p>
            <a:pPr lvl="1"/>
            <a:r>
              <a:rPr lang="en-US" sz="1100"/>
              <a:t>Populated a dictionary (launch_dict) with the extracted records and transformed it into a structured DataFrame for analysis.</a:t>
            </a:r>
          </a:p>
          <a:p>
            <a:endParaRPr lang="en-US" sz="1100"/>
          </a:p>
          <a:p>
            <a:pPr marL="0"/>
            <a:endParaRPr lang="en-US" sz="1100"/>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732520" y="6356350"/>
            <a:ext cx="32004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solidFill>
                <a:latin typeface="Calibri" panose="020F0502020204030204"/>
              </a:rPr>
              <a:pPr>
                <a:spcAft>
                  <a:spcPts val="600"/>
                </a:spcAft>
                <a:defRPr/>
              </a:pPr>
              <a:t>9</a:t>
            </a:fld>
            <a:endParaRPr lang="en-US" sz="1200">
              <a:solidFill>
                <a:schemeClr val="tx1"/>
              </a:solidFill>
              <a:latin typeface="Calibri" panose="020F0502020204030204"/>
            </a:endParaRPr>
          </a:p>
        </p:txBody>
      </p:sp>
    </p:spTree>
    <p:extLst>
      <p:ext uri="{BB962C8B-B14F-4D97-AF65-F5344CB8AC3E}">
        <p14:creationId xmlns:p14="http://schemas.microsoft.com/office/powerpoint/2010/main" val="2224246957"/>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84</TotalTime>
  <Words>2867</Words>
  <Application>Microsoft Office PowerPoint</Application>
  <PresentationFormat>Widescreen</PresentationFormat>
  <Paragraphs>241</Paragraphs>
  <Slides>50</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Meiryo</vt: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Martin, Jacob</cp:lastModifiedBy>
  <cp:revision>1072</cp:revision>
  <dcterms:created xsi:type="dcterms:W3CDTF">2021-04-29T18:58:34Z</dcterms:created>
  <dcterms:modified xsi:type="dcterms:W3CDTF">2025-01-15T15:34:14Z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SIP_Label_defa4170-0d19-0005-0004-bc88714345d2_Enabled">
    <vt:lpwstr>true</vt:lpwstr>
  </property>
  <property fmtid="{D5CDD505-2E9C-101B-9397-08002B2CF9AE}" pid="4" name="MSIP_Label_defa4170-0d19-0005-0004-bc88714345d2_SetDate">
    <vt:lpwstr>2025-01-15T15:34:14Z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12695c7b-0983-41b0-b606-ac4df6801173</vt:lpwstr>
  </property>
  <property fmtid="{D5CDD505-2E9C-101B-9397-08002B2CF9AE}" pid="8" name="MSIP_Label_defa4170-0d19-0005-0004-bc88714345d2_ActionId">
    <vt:lpwstr>9e51cf21-5612-413e-a500-bd5571471a1f</vt:lpwstr>
  </property>
  <property fmtid="{D5CDD505-2E9C-101B-9397-08002B2CF9AE}" pid="9" name="MSIP_Label_defa4170-0d19-0005-0004-bc88714345d2_ContentBits">
    <vt:lpwstr>0</vt:lpwstr>
  </property>
  <property fmtid="{D5CDD505-2E9C-101B-9397-08002B2CF9AE}" pid="10" name="MSIP_Label_defa4170-0d19-0005-0004-bc88714345d2_Tag">
    <vt:lpwstr>10, 3, 0, 1</vt:lpwstr>
  </property>
</Properties>
</file>